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6" r:id="rId3"/>
    <p:sldId id="369" r:id="rId4"/>
    <p:sldId id="267" r:id="rId5"/>
    <p:sldId id="317" r:id="rId6"/>
    <p:sldId id="359" r:id="rId7"/>
    <p:sldId id="360" r:id="rId8"/>
    <p:sldId id="320" r:id="rId9"/>
    <p:sldId id="319" r:id="rId10"/>
    <p:sldId id="313" r:id="rId11"/>
    <p:sldId id="333" r:id="rId12"/>
    <p:sldId id="367" r:id="rId13"/>
    <p:sldId id="366" r:id="rId14"/>
    <p:sldId id="307" r:id="rId15"/>
    <p:sldId id="308" r:id="rId16"/>
    <p:sldId id="343" r:id="rId17"/>
    <p:sldId id="341" r:id="rId18"/>
    <p:sldId id="340" r:id="rId19"/>
    <p:sldId id="338" r:id="rId20"/>
    <p:sldId id="355" r:id="rId21"/>
    <p:sldId id="346" r:id="rId22"/>
    <p:sldId id="356" r:id="rId23"/>
    <p:sldId id="351" r:id="rId24"/>
    <p:sldId id="352" r:id="rId25"/>
    <p:sldId id="361" r:id="rId26"/>
    <p:sldId id="362" r:id="rId27"/>
    <p:sldId id="3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4712" autoAdjust="0"/>
  </p:normalViewPr>
  <p:slideViewPr>
    <p:cSldViewPr>
      <p:cViewPr varScale="1">
        <p:scale>
          <a:sx n="62" d="100"/>
          <a:sy n="62" d="100"/>
        </p:scale>
        <p:origin x="11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E5806-81BC-4225-81B7-DC0A5599DAF1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FE0009-8745-4FF8-925B-7D27506D1F2E}">
      <dgm:prSet phldrT="[Text]" custT="1"/>
      <dgm:spPr/>
      <dgm:t>
        <a:bodyPr/>
        <a:lstStyle/>
        <a:p>
          <a:r>
            <a:rPr lang="fr-FR" sz="1800" dirty="0"/>
            <a:t>Féminin</a:t>
          </a:r>
        </a:p>
        <a:p>
          <a:r>
            <a:rPr lang="fr-FR" sz="1800" dirty="0"/>
            <a:t>singulier</a:t>
          </a:r>
          <a:endParaRPr lang="en-GB" sz="1800" dirty="0"/>
        </a:p>
      </dgm:t>
    </dgm:pt>
    <dgm:pt modelId="{2CD2A822-308E-4F35-8F45-A0714B085C7A}" type="parTrans" cxnId="{3B7CEDB1-C032-41D2-88AB-605709D096F4}">
      <dgm:prSet/>
      <dgm:spPr/>
      <dgm:t>
        <a:bodyPr/>
        <a:lstStyle/>
        <a:p>
          <a:endParaRPr lang="en-GB"/>
        </a:p>
      </dgm:t>
    </dgm:pt>
    <dgm:pt modelId="{B216D72C-E6A4-4488-95A5-545FA4A3894B}" type="sibTrans" cxnId="{3B7CEDB1-C032-41D2-88AB-605709D096F4}">
      <dgm:prSet/>
      <dgm:spPr/>
      <dgm:t>
        <a:bodyPr/>
        <a:lstStyle/>
        <a:p>
          <a:endParaRPr lang="en-GB"/>
        </a:p>
      </dgm:t>
    </dgm:pt>
    <dgm:pt modelId="{7DA00AC6-B0D2-48C7-9A72-0995D18BB792}">
      <dgm:prSet phldrT="[Text]" custT="1"/>
      <dgm:spPr/>
      <dgm:t>
        <a:bodyPr/>
        <a:lstStyle/>
        <a:p>
          <a:r>
            <a:rPr lang="fr-FR" sz="3200" dirty="0"/>
            <a:t>+e</a:t>
          </a:r>
          <a:endParaRPr lang="en-GB" sz="3200" dirty="0"/>
        </a:p>
      </dgm:t>
    </dgm:pt>
    <dgm:pt modelId="{3B1352A7-6A23-4418-85C0-0738A67FD86B}" type="parTrans" cxnId="{C99461DF-65E4-41C1-9973-BB1D0607E55A}">
      <dgm:prSet/>
      <dgm:spPr/>
      <dgm:t>
        <a:bodyPr/>
        <a:lstStyle/>
        <a:p>
          <a:endParaRPr lang="en-GB"/>
        </a:p>
      </dgm:t>
    </dgm:pt>
    <dgm:pt modelId="{D13059C4-B384-43D9-8EA4-CA677BE45E49}" type="sibTrans" cxnId="{C99461DF-65E4-41C1-9973-BB1D0607E55A}">
      <dgm:prSet/>
      <dgm:spPr/>
      <dgm:t>
        <a:bodyPr/>
        <a:lstStyle/>
        <a:p>
          <a:endParaRPr lang="en-GB"/>
        </a:p>
      </dgm:t>
    </dgm:pt>
    <dgm:pt modelId="{6A035042-DF6D-4E7B-9DB5-439854243F00}">
      <dgm:prSet phldrT="[Text]"/>
      <dgm:spPr/>
      <dgm:t>
        <a:bodyPr/>
        <a:lstStyle/>
        <a:p>
          <a:r>
            <a:rPr lang="fr-FR" dirty="0"/>
            <a:t>Masculin singulier</a:t>
          </a:r>
          <a:endParaRPr lang="en-GB" dirty="0"/>
        </a:p>
      </dgm:t>
    </dgm:pt>
    <dgm:pt modelId="{6576F1B4-A1E6-4A30-8B38-0553F7CFC62B}" type="parTrans" cxnId="{69E45893-6BD0-434E-A5A2-39F081355128}">
      <dgm:prSet/>
      <dgm:spPr/>
      <dgm:t>
        <a:bodyPr/>
        <a:lstStyle/>
        <a:p>
          <a:endParaRPr lang="en-GB"/>
        </a:p>
      </dgm:t>
    </dgm:pt>
    <dgm:pt modelId="{80EAAA71-F2D1-4FF8-B13F-D2B8ED883DE8}" type="sibTrans" cxnId="{69E45893-6BD0-434E-A5A2-39F081355128}">
      <dgm:prSet/>
      <dgm:spPr/>
      <dgm:t>
        <a:bodyPr/>
        <a:lstStyle/>
        <a:p>
          <a:endParaRPr lang="en-GB"/>
        </a:p>
      </dgm:t>
    </dgm:pt>
    <dgm:pt modelId="{856C6D0C-6B38-4768-81F5-F0E2CF6E90A1}">
      <dgm:prSet phldrT="[Text]"/>
      <dgm:spPr/>
      <dgm:t>
        <a:bodyPr/>
        <a:lstStyle/>
        <a:p>
          <a:r>
            <a:rPr lang="en-GB" dirty="0"/>
            <a:t>-</a:t>
          </a:r>
        </a:p>
      </dgm:t>
    </dgm:pt>
    <dgm:pt modelId="{F4D26B83-565A-49D6-80C7-6C0DF3C12DD8}" type="parTrans" cxnId="{DCDC2BEA-A9C5-4E19-B54F-312D6402D208}">
      <dgm:prSet/>
      <dgm:spPr/>
      <dgm:t>
        <a:bodyPr/>
        <a:lstStyle/>
        <a:p>
          <a:endParaRPr lang="en-GB"/>
        </a:p>
      </dgm:t>
    </dgm:pt>
    <dgm:pt modelId="{6F983DD9-58C6-4B3E-85B0-F6DBA1CA8E4E}" type="sibTrans" cxnId="{DCDC2BEA-A9C5-4E19-B54F-312D6402D208}">
      <dgm:prSet/>
      <dgm:spPr/>
      <dgm:t>
        <a:bodyPr/>
        <a:lstStyle/>
        <a:p>
          <a:endParaRPr lang="en-GB"/>
        </a:p>
      </dgm:t>
    </dgm:pt>
    <dgm:pt modelId="{44E2E54D-3A96-437E-B48F-3218879A8274}">
      <dgm:prSet phldrT="[Text]"/>
      <dgm:spPr/>
      <dgm:t>
        <a:bodyPr/>
        <a:lstStyle/>
        <a:p>
          <a:r>
            <a:rPr lang="fr-FR" dirty="0"/>
            <a:t>Masculin pluriel</a:t>
          </a:r>
          <a:endParaRPr lang="en-GB" dirty="0"/>
        </a:p>
      </dgm:t>
    </dgm:pt>
    <dgm:pt modelId="{D9940AFE-08B5-4890-9094-3F132AD43AB0}" type="parTrans" cxnId="{CF763018-9DB2-4D0F-847D-31FD9EFB48FC}">
      <dgm:prSet/>
      <dgm:spPr/>
      <dgm:t>
        <a:bodyPr/>
        <a:lstStyle/>
        <a:p>
          <a:endParaRPr lang="en-GB"/>
        </a:p>
      </dgm:t>
    </dgm:pt>
    <dgm:pt modelId="{8D4708E0-527F-4D72-A875-0FEF60338BD9}" type="sibTrans" cxnId="{CF763018-9DB2-4D0F-847D-31FD9EFB48FC}">
      <dgm:prSet/>
      <dgm:spPr/>
      <dgm:t>
        <a:bodyPr/>
        <a:lstStyle/>
        <a:p>
          <a:endParaRPr lang="en-GB"/>
        </a:p>
      </dgm:t>
    </dgm:pt>
    <dgm:pt modelId="{8CB1B3BF-232D-4A6A-9C0B-D354AAB39D89}">
      <dgm:prSet phldrT="[Text]"/>
      <dgm:spPr/>
      <dgm:t>
        <a:bodyPr/>
        <a:lstStyle/>
        <a:p>
          <a:r>
            <a:rPr lang="en-GB" dirty="0"/>
            <a:t>+s</a:t>
          </a:r>
        </a:p>
      </dgm:t>
    </dgm:pt>
    <dgm:pt modelId="{0620E646-2169-4A28-9E57-87DE3382900D}" type="parTrans" cxnId="{6CD048C3-D13D-43E2-A871-611CCDAFE48D}">
      <dgm:prSet/>
      <dgm:spPr/>
      <dgm:t>
        <a:bodyPr/>
        <a:lstStyle/>
        <a:p>
          <a:endParaRPr lang="en-GB"/>
        </a:p>
      </dgm:t>
    </dgm:pt>
    <dgm:pt modelId="{3527A1E7-B68D-4940-AB36-2719DBE677A2}" type="sibTrans" cxnId="{6CD048C3-D13D-43E2-A871-611CCDAFE48D}">
      <dgm:prSet/>
      <dgm:spPr/>
      <dgm:t>
        <a:bodyPr/>
        <a:lstStyle/>
        <a:p>
          <a:endParaRPr lang="en-GB"/>
        </a:p>
      </dgm:t>
    </dgm:pt>
    <dgm:pt modelId="{9592FF8C-F2C1-4C89-9651-DFE79026DD07}">
      <dgm:prSet phldrT="[Text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/>
            <a:t>Féminin pluriel</a:t>
          </a:r>
          <a:endParaRPr lang="en-GB" dirty="0"/>
        </a:p>
      </dgm:t>
    </dgm:pt>
    <dgm:pt modelId="{C7AB328B-C568-4A89-9B19-86F82D6B3002}" type="parTrans" cxnId="{0DD1EC6A-646C-4583-94D5-CFB40ED046FE}">
      <dgm:prSet/>
      <dgm:spPr/>
      <dgm:t>
        <a:bodyPr/>
        <a:lstStyle/>
        <a:p>
          <a:endParaRPr lang="en-GB"/>
        </a:p>
      </dgm:t>
    </dgm:pt>
    <dgm:pt modelId="{BDD5AF18-BF2E-4423-BB32-CB882897E775}" type="sibTrans" cxnId="{0DD1EC6A-646C-4583-94D5-CFB40ED046FE}">
      <dgm:prSet/>
      <dgm:spPr/>
      <dgm:t>
        <a:bodyPr/>
        <a:lstStyle/>
        <a:p>
          <a:endParaRPr lang="en-GB"/>
        </a:p>
      </dgm:t>
    </dgm:pt>
    <dgm:pt modelId="{8F061EC4-309C-4925-994D-067D24620998}">
      <dgm:prSet phldrT="[Text]" custT="1"/>
      <dgm:spPr/>
      <dgm:t>
        <a:bodyPr/>
        <a:lstStyle/>
        <a:p>
          <a:r>
            <a:rPr lang="en-GB" sz="3200" dirty="0"/>
            <a:t>+</a:t>
          </a:r>
          <a:r>
            <a:rPr lang="en-GB" sz="3200" dirty="0" err="1"/>
            <a:t>es</a:t>
          </a:r>
          <a:endParaRPr lang="en-GB" sz="3200" dirty="0"/>
        </a:p>
      </dgm:t>
    </dgm:pt>
    <dgm:pt modelId="{AE519E24-1EA0-4952-98D4-E8D71D8C38D2}" type="parTrans" cxnId="{A794D43E-7B09-4233-A50B-0E6FB6530DC7}">
      <dgm:prSet/>
      <dgm:spPr/>
      <dgm:t>
        <a:bodyPr/>
        <a:lstStyle/>
        <a:p>
          <a:endParaRPr lang="en-GB"/>
        </a:p>
      </dgm:t>
    </dgm:pt>
    <dgm:pt modelId="{D394C972-BAAC-468C-81AD-E088FB1534FE}" type="sibTrans" cxnId="{A794D43E-7B09-4233-A50B-0E6FB6530DC7}">
      <dgm:prSet/>
      <dgm:spPr/>
      <dgm:t>
        <a:bodyPr/>
        <a:lstStyle/>
        <a:p>
          <a:endParaRPr lang="en-GB"/>
        </a:p>
      </dgm:t>
    </dgm:pt>
    <dgm:pt modelId="{E320FDF3-05B3-4E17-B0D1-D2768399F568}" type="pres">
      <dgm:prSet presAssocID="{686E5806-81BC-4225-81B7-DC0A5599DAF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F6B59FD-829D-4BF4-B45C-AAB872CF7AB7}" type="pres">
      <dgm:prSet presAssocID="{686E5806-81BC-4225-81B7-DC0A5599DAF1}" presName="children" presStyleCnt="0"/>
      <dgm:spPr/>
    </dgm:pt>
    <dgm:pt modelId="{814809E1-5FAC-4AB8-AFD2-92926A110363}" type="pres">
      <dgm:prSet presAssocID="{686E5806-81BC-4225-81B7-DC0A5599DAF1}" presName="child1group" presStyleCnt="0"/>
      <dgm:spPr/>
    </dgm:pt>
    <dgm:pt modelId="{D9922257-CDF9-4D25-A3DB-AE3FBC1AD55F}" type="pres">
      <dgm:prSet presAssocID="{686E5806-81BC-4225-81B7-DC0A5599DAF1}" presName="child1" presStyleLbl="bgAcc1" presStyleIdx="0" presStyleCnt="4" custLinFactNeighborY="1488"/>
      <dgm:spPr/>
    </dgm:pt>
    <dgm:pt modelId="{83414BB6-A6FF-4167-99F1-54239CF7B3F8}" type="pres">
      <dgm:prSet presAssocID="{686E5806-81BC-4225-81B7-DC0A5599DAF1}" presName="child1Text" presStyleLbl="bgAcc1" presStyleIdx="0" presStyleCnt="4">
        <dgm:presLayoutVars>
          <dgm:bulletEnabled val="1"/>
        </dgm:presLayoutVars>
      </dgm:prSet>
      <dgm:spPr/>
    </dgm:pt>
    <dgm:pt modelId="{F86ED84C-BC85-4B52-B791-D92479B1591F}" type="pres">
      <dgm:prSet presAssocID="{686E5806-81BC-4225-81B7-DC0A5599DAF1}" presName="child2group" presStyleCnt="0"/>
      <dgm:spPr/>
    </dgm:pt>
    <dgm:pt modelId="{3714CAD9-09E6-46CF-8935-FD95B9BEFF36}" type="pres">
      <dgm:prSet presAssocID="{686E5806-81BC-4225-81B7-DC0A5599DAF1}" presName="child2" presStyleLbl="bgAcc1" presStyleIdx="1" presStyleCnt="4"/>
      <dgm:spPr/>
    </dgm:pt>
    <dgm:pt modelId="{1C44272E-FAE5-4377-89F5-0E544564261C}" type="pres">
      <dgm:prSet presAssocID="{686E5806-81BC-4225-81B7-DC0A5599DAF1}" presName="child2Text" presStyleLbl="bgAcc1" presStyleIdx="1" presStyleCnt="4">
        <dgm:presLayoutVars>
          <dgm:bulletEnabled val="1"/>
        </dgm:presLayoutVars>
      </dgm:prSet>
      <dgm:spPr/>
    </dgm:pt>
    <dgm:pt modelId="{02A58B60-FF7F-455C-8BA5-717BC21CF269}" type="pres">
      <dgm:prSet presAssocID="{686E5806-81BC-4225-81B7-DC0A5599DAF1}" presName="child3group" presStyleCnt="0"/>
      <dgm:spPr/>
    </dgm:pt>
    <dgm:pt modelId="{C376345B-3A11-45D4-9853-6D546431DB85}" type="pres">
      <dgm:prSet presAssocID="{686E5806-81BC-4225-81B7-DC0A5599DAF1}" presName="child3" presStyleLbl="bgAcc1" presStyleIdx="2" presStyleCnt="4"/>
      <dgm:spPr/>
    </dgm:pt>
    <dgm:pt modelId="{77298238-37D3-4B1C-9C10-DED07BB4341A}" type="pres">
      <dgm:prSet presAssocID="{686E5806-81BC-4225-81B7-DC0A5599DAF1}" presName="child3Text" presStyleLbl="bgAcc1" presStyleIdx="2" presStyleCnt="4">
        <dgm:presLayoutVars>
          <dgm:bulletEnabled val="1"/>
        </dgm:presLayoutVars>
      </dgm:prSet>
      <dgm:spPr/>
    </dgm:pt>
    <dgm:pt modelId="{33285879-79F0-4557-BC24-E5005C7B4622}" type="pres">
      <dgm:prSet presAssocID="{686E5806-81BC-4225-81B7-DC0A5599DAF1}" presName="child4group" presStyleCnt="0"/>
      <dgm:spPr/>
    </dgm:pt>
    <dgm:pt modelId="{496154AB-74B8-4EE8-8F8F-B353BC6BD32F}" type="pres">
      <dgm:prSet presAssocID="{686E5806-81BC-4225-81B7-DC0A5599DAF1}" presName="child4" presStyleLbl="bgAcc1" presStyleIdx="3" presStyleCnt="4"/>
      <dgm:spPr/>
    </dgm:pt>
    <dgm:pt modelId="{1FFF4FF0-3B5E-4A8F-B211-196A4EE72348}" type="pres">
      <dgm:prSet presAssocID="{686E5806-81BC-4225-81B7-DC0A5599DAF1}" presName="child4Text" presStyleLbl="bgAcc1" presStyleIdx="3" presStyleCnt="4">
        <dgm:presLayoutVars>
          <dgm:bulletEnabled val="1"/>
        </dgm:presLayoutVars>
      </dgm:prSet>
      <dgm:spPr/>
    </dgm:pt>
    <dgm:pt modelId="{C5AF6265-5F1D-4529-BF28-0DA0696B8BC1}" type="pres">
      <dgm:prSet presAssocID="{686E5806-81BC-4225-81B7-DC0A5599DAF1}" presName="childPlaceholder" presStyleCnt="0"/>
      <dgm:spPr/>
    </dgm:pt>
    <dgm:pt modelId="{5FF06133-074D-4584-8B02-8264894BE0EB}" type="pres">
      <dgm:prSet presAssocID="{686E5806-81BC-4225-81B7-DC0A5599DAF1}" presName="circle" presStyleCnt="0"/>
      <dgm:spPr/>
    </dgm:pt>
    <dgm:pt modelId="{7DDC36E4-4783-4E4E-8429-17223EE1AD73}" type="pres">
      <dgm:prSet presAssocID="{686E5806-81BC-4225-81B7-DC0A5599DAF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5DE4A51-BE5D-4E8E-8677-D44C00EFF547}" type="pres">
      <dgm:prSet presAssocID="{686E5806-81BC-4225-81B7-DC0A5599DAF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13C5A2F-D55A-4299-A710-9C5E3C96F655}" type="pres">
      <dgm:prSet presAssocID="{686E5806-81BC-4225-81B7-DC0A5599DAF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C6D5336-016C-4E74-A452-739E21A5DED9}" type="pres">
      <dgm:prSet presAssocID="{686E5806-81BC-4225-81B7-DC0A5599DAF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B5F051C-2EF1-43A7-8751-47A08EDBB9B3}" type="pres">
      <dgm:prSet presAssocID="{686E5806-81BC-4225-81B7-DC0A5599DAF1}" presName="quadrantPlaceholder" presStyleCnt="0"/>
      <dgm:spPr/>
    </dgm:pt>
    <dgm:pt modelId="{D74E4307-A857-41BA-976D-ECA251F8F8E7}" type="pres">
      <dgm:prSet presAssocID="{686E5806-81BC-4225-81B7-DC0A5599DAF1}" presName="center1" presStyleLbl="fgShp" presStyleIdx="0" presStyleCnt="2"/>
      <dgm:spPr/>
    </dgm:pt>
    <dgm:pt modelId="{4ECCC303-63F1-4659-8589-B6096B3355C5}" type="pres">
      <dgm:prSet presAssocID="{686E5806-81BC-4225-81B7-DC0A5599DAF1}" presName="center2" presStyleLbl="fgShp" presStyleIdx="1" presStyleCnt="2"/>
      <dgm:spPr/>
    </dgm:pt>
  </dgm:ptLst>
  <dgm:cxnLst>
    <dgm:cxn modelId="{426B070C-B0B2-4BCD-8D34-807F1B9C406C}" type="presOf" srcId="{686E5806-81BC-4225-81B7-DC0A5599DAF1}" destId="{E320FDF3-05B3-4E17-B0D1-D2768399F568}" srcOrd="0" destOrd="0" presId="urn:microsoft.com/office/officeart/2005/8/layout/cycle4"/>
    <dgm:cxn modelId="{CF763018-9DB2-4D0F-847D-31FD9EFB48FC}" srcId="{686E5806-81BC-4225-81B7-DC0A5599DAF1}" destId="{44E2E54D-3A96-437E-B48F-3218879A8274}" srcOrd="2" destOrd="0" parTransId="{D9940AFE-08B5-4890-9094-3F132AD43AB0}" sibTransId="{8D4708E0-527F-4D72-A875-0FEF60338BD9}"/>
    <dgm:cxn modelId="{DC4E1F1C-9BC8-422F-BA78-D5BFA5FA59B0}" type="presOf" srcId="{856C6D0C-6B38-4768-81F5-F0E2CF6E90A1}" destId="{3714CAD9-09E6-46CF-8935-FD95B9BEFF36}" srcOrd="0" destOrd="0" presId="urn:microsoft.com/office/officeart/2005/8/layout/cycle4"/>
    <dgm:cxn modelId="{E996DB33-3302-4097-8252-256EFFFEA614}" type="presOf" srcId="{44E2E54D-3A96-437E-B48F-3218879A8274}" destId="{213C5A2F-D55A-4299-A710-9C5E3C96F655}" srcOrd="0" destOrd="0" presId="urn:microsoft.com/office/officeart/2005/8/layout/cycle4"/>
    <dgm:cxn modelId="{A794D43E-7B09-4233-A50B-0E6FB6530DC7}" srcId="{9592FF8C-F2C1-4C89-9651-DFE79026DD07}" destId="{8F061EC4-309C-4925-994D-067D24620998}" srcOrd="0" destOrd="0" parTransId="{AE519E24-1EA0-4952-98D4-E8D71D8C38D2}" sibTransId="{D394C972-BAAC-468C-81AD-E088FB1534FE}"/>
    <dgm:cxn modelId="{8B1F2E3F-07B2-445F-B8B2-9631815BD2CE}" type="presOf" srcId="{8CB1B3BF-232D-4A6A-9C0B-D354AAB39D89}" destId="{77298238-37D3-4B1C-9C10-DED07BB4341A}" srcOrd="1" destOrd="0" presId="urn:microsoft.com/office/officeart/2005/8/layout/cycle4"/>
    <dgm:cxn modelId="{5276F265-E0AB-4326-9287-E9FC62611031}" type="presOf" srcId="{8F061EC4-309C-4925-994D-067D24620998}" destId="{1FFF4FF0-3B5E-4A8F-B211-196A4EE72348}" srcOrd="1" destOrd="0" presId="urn:microsoft.com/office/officeart/2005/8/layout/cycle4"/>
    <dgm:cxn modelId="{0DD1EC6A-646C-4583-94D5-CFB40ED046FE}" srcId="{686E5806-81BC-4225-81B7-DC0A5599DAF1}" destId="{9592FF8C-F2C1-4C89-9651-DFE79026DD07}" srcOrd="3" destOrd="0" parTransId="{C7AB328B-C568-4A89-9B19-86F82D6B3002}" sibTransId="{BDD5AF18-BF2E-4423-BB32-CB882897E775}"/>
    <dgm:cxn modelId="{2E96777B-D64D-4C3D-9915-BEC42F3E9CEC}" type="presOf" srcId="{A2FE0009-8745-4FF8-925B-7D27506D1F2E}" destId="{7DDC36E4-4783-4E4E-8429-17223EE1AD73}" srcOrd="0" destOrd="0" presId="urn:microsoft.com/office/officeart/2005/8/layout/cycle4"/>
    <dgm:cxn modelId="{0C5A9483-F696-4F93-8538-6EAF5C80E3D1}" type="presOf" srcId="{7DA00AC6-B0D2-48C7-9A72-0995D18BB792}" destId="{D9922257-CDF9-4D25-A3DB-AE3FBC1AD55F}" srcOrd="0" destOrd="0" presId="urn:microsoft.com/office/officeart/2005/8/layout/cycle4"/>
    <dgm:cxn modelId="{64F5BE89-15D9-4097-AA7C-5470823457CF}" type="presOf" srcId="{856C6D0C-6B38-4768-81F5-F0E2CF6E90A1}" destId="{1C44272E-FAE5-4377-89F5-0E544564261C}" srcOrd="1" destOrd="0" presId="urn:microsoft.com/office/officeart/2005/8/layout/cycle4"/>
    <dgm:cxn modelId="{69E45893-6BD0-434E-A5A2-39F081355128}" srcId="{686E5806-81BC-4225-81B7-DC0A5599DAF1}" destId="{6A035042-DF6D-4E7B-9DB5-439854243F00}" srcOrd="1" destOrd="0" parTransId="{6576F1B4-A1E6-4A30-8B38-0553F7CFC62B}" sibTransId="{80EAAA71-F2D1-4FF8-B13F-D2B8ED883DE8}"/>
    <dgm:cxn modelId="{9C1BD39D-08F0-40FD-9E78-28005FCF85CB}" type="presOf" srcId="{6A035042-DF6D-4E7B-9DB5-439854243F00}" destId="{A5DE4A51-BE5D-4E8E-8677-D44C00EFF547}" srcOrd="0" destOrd="0" presId="urn:microsoft.com/office/officeart/2005/8/layout/cycle4"/>
    <dgm:cxn modelId="{3B7CEDB1-C032-41D2-88AB-605709D096F4}" srcId="{686E5806-81BC-4225-81B7-DC0A5599DAF1}" destId="{A2FE0009-8745-4FF8-925B-7D27506D1F2E}" srcOrd="0" destOrd="0" parTransId="{2CD2A822-308E-4F35-8F45-A0714B085C7A}" sibTransId="{B216D72C-E6A4-4488-95A5-545FA4A3894B}"/>
    <dgm:cxn modelId="{911705BA-DF95-4F9E-AEBB-2A5A2AC20352}" type="presOf" srcId="{9592FF8C-F2C1-4C89-9651-DFE79026DD07}" destId="{6C6D5336-016C-4E74-A452-739E21A5DED9}" srcOrd="0" destOrd="0" presId="urn:microsoft.com/office/officeart/2005/8/layout/cycle4"/>
    <dgm:cxn modelId="{6CD048C3-D13D-43E2-A871-611CCDAFE48D}" srcId="{44E2E54D-3A96-437E-B48F-3218879A8274}" destId="{8CB1B3BF-232D-4A6A-9C0B-D354AAB39D89}" srcOrd="0" destOrd="0" parTransId="{0620E646-2169-4A28-9E57-87DE3382900D}" sibTransId="{3527A1E7-B68D-4940-AB36-2719DBE677A2}"/>
    <dgm:cxn modelId="{7EFA16D6-D766-4D29-ADB2-D7838B8A4F16}" type="presOf" srcId="{7DA00AC6-B0D2-48C7-9A72-0995D18BB792}" destId="{83414BB6-A6FF-4167-99F1-54239CF7B3F8}" srcOrd="1" destOrd="0" presId="urn:microsoft.com/office/officeart/2005/8/layout/cycle4"/>
    <dgm:cxn modelId="{88DEBEDB-E2B0-4F34-89E6-90E3B6EE28FB}" type="presOf" srcId="{8F061EC4-309C-4925-994D-067D24620998}" destId="{496154AB-74B8-4EE8-8F8F-B353BC6BD32F}" srcOrd="0" destOrd="0" presId="urn:microsoft.com/office/officeart/2005/8/layout/cycle4"/>
    <dgm:cxn modelId="{C99461DF-65E4-41C1-9973-BB1D0607E55A}" srcId="{A2FE0009-8745-4FF8-925B-7D27506D1F2E}" destId="{7DA00AC6-B0D2-48C7-9A72-0995D18BB792}" srcOrd="0" destOrd="0" parTransId="{3B1352A7-6A23-4418-85C0-0738A67FD86B}" sibTransId="{D13059C4-B384-43D9-8EA4-CA677BE45E49}"/>
    <dgm:cxn modelId="{6C6118E1-750A-42C3-A6B5-9F32D855E5A9}" type="presOf" srcId="{8CB1B3BF-232D-4A6A-9C0B-D354AAB39D89}" destId="{C376345B-3A11-45D4-9853-6D546431DB85}" srcOrd="0" destOrd="0" presId="urn:microsoft.com/office/officeart/2005/8/layout/cycle4"/>
    <dgm:cxn modelId="{DCDC2BEA-A9C5-4E19-B54F-312D6402D208}" srcId="{6A035042-DF6D-4E7B-9DB5-439854243F00}" destId="{856C6D0C-6B38-4768-81F5-F0E2CF6E90A1}" srcOrd="0" destOrd="0" parTransId="{F4D26B83-565A-49D6-80C7-6C0DF3C12DD8}" sibTransId="{6F983DD9-58C6-4B3E-85B0-F6DBA1CA8E4E}"/>
    <dgm:cxn modelId="{A3F37EEA-3216-489A-9685-D3F72B1BDF13}" type="presParOf" srcId="{E320FDF3-05B3-4E17-B0D1-D2768399F568}" destId="{BF6B59FD-829D-4BF4-B45C-AAB872CF7AB7}" srcOrd="0" destOrd="0" presId="urn:microsoft.com/office/officeart/2005/8/layout/cycle4"/>
    <dgm:cxn modelId="{1FD8D2C5-9E39-4EC2-9EAD-7901FECBE7CC}" type="presParOf" srcId="{BF6B59FD-829D-4BF4-B45C-AAB872CF7AB7}" destId="{814809E1-5FAC-4AB8-AFD2-92926A110363}" srcOrd="0" destOrd="0" presId="urn:microsoft.com/office/officeart/2005/8/layout/cycle4"/>
    <dgm:cxn modelId="{4FD3936F-33F1-49C7-98F0-C7BFA60DE0B5}" type="presParOf" srcId="{814809E1-5FAC-4AB8-AFD2-92926A110363}" destId="{D9922257-CDF9-4D25-A3DB-AE3FBC1AD55F}" srcOrd="0" destOrd="0" presId="urn:microsoft.com/office/officeart/2005/8/layout/cycle4"/>
    <dgm:cxn modelId="{30785D31-FF0D-4D5C-90BB-A0FA7C4ECDA6}" type="presParOf" srcId="{814809E1-5FAC-4AB8-AFD2-92926A110363}" destId="{83414BB6-A6FF-4167-99F1-54239CF7B3F8}" srcOrd="1" destOrd="0" presId="urn:microsoft.com/office/officeart/2005/8/layout/cycle4"/>
    <dgm:cxn modelId="{C0A6D6B7-0A83-469E-BC93-77B1CB6DC947}" type="presParOf" srcId="{BF6B59FD-829D-4BF4-B45C-AAB872CF7AB7}" destId="{F86ED84C-BC85-4B52-B791-D92479B1591F}" srcOrd="1" destOrd="0" presId="urn:microsoft.com/office/officeart/2005/8/layout/cycle4"/>
    <dgm:cxn modelId="{5CC0B59A-8885-4A5A-BDA7-093C5DA23495}" type="presParOf" srcId="{F86ED84C-BC85-4B52-B791-D92479B1591F}" destId="{3714CAD9-09E6-46CF-8935-FD95B9BEFF36}" srcOrd="0" destOrd="0" presId="urn:microsoft.com/office/officeart/2005/8/layout/cycle4"/>
    <dgm:cxn modelId="{73E2E00A-4D99-43A2-95A7-D1D0D3D7F80C}" type="presParOf" srcId="{F86ED84C-BC85-4B52-B791-D92479B1591F}" destId="{1C44272E-FAE5-4377-89F5-0E544564261C}" srcOrd="1" destOrd="0" presId="urn:microsoft.com/office/officeart/2005/8/layout/cycle4"/>
    <dgm:cxn modelId="{E47C67DA-E991-4805-8CEE-7C6D0579D20D}" type="presParOf" srcId="{BF6B59FD-829D-4BF4-B45C-AAB872CF7AB7}" destId="{02A58B60-FF7F-455C-8BA5-717BC21CF269}" srcOrd="2" destOrd="0" presId="urn:microsoft.com/office/officeart/2005/8/layout/cycle4"/>
    <dgm:cxn modelId="{03339D4E-9F1F-4E7D-9D8D-D8D33A82464E}" type="presParOf" srcId="{02A58B60-FF7F-455C-8BA5-717BC21CF269}" destId="{C376345B-3A11-45D4-9853-6D546431DB85}" srcOrd="0" destOrd="0" presId="urn:microsoft.com/office/officeart/2005/8/layout/cycle4"/>
    <dgm:cxn modelId="{6176DF25-3083-4818-AE0D-9611BFDB3478}" type="presParOf" srcId="{02A58B60-FF7F-455C-8BA5-717BC21CF269}" destId="{77298238-37D3-4B1C-9C10-DED07BB4341A}" srcOrd="1" destOrd="0" presId="urn:microsoft.com/office/officeart/2005/8/layout/cycle4"/>
    <dgm:cxn modelId="{3E4F7FEC-CE19-47F1-9BE9-D759F0BB9983}" type="presParOf" srcId="{BF6B59FD-829D-4BF4-B45C-AAB872CF7AB7}" destId="{33285879-79F0-4557-BC24-E5005C7B4622}" srcOrd="3" destOrd="0" presId="urn:microsoft.com/office/officeart/2005/8/layout/cycle4"/>
    <dgm:cxn modelId="{B5567244-C9D8-4CD9-9FEA-C686CFCBD266}" type="presParOf" srcId="{33285879-79F0-4557-BC24-E5005C7B4622}" destId="{496154AB-74B8-4EE8-8F8F-B353BC6BD32F}" srcOrd="0" destOrd="0" presId="urn:microsoft.com/office/officeart/2005/8/layout/cycle4"/>
    <dgm:cxn modelId="{A0790053-72F2-4C3D-8912-F81EF596806C}" type="presParOf" srcId="{33285879-79F0-4557-BC24-E5005C7B4622}" destId="{1FFF4FF0-3B5E-4A8F-B211-196A4EE72348}" srcOrd="1" destOrd="0" presId="urn:microsoft.com/office/officeart/2005/8/layout/cycle4"/>
    <dgm:cxn modelId="{CB0DA653-6438-4A1C-B7D5-5A2DA17FD7FB}" type="presParOf" srcId="{BF6B59FD-829D-4BF4-B45C-AAB872CF7AB7}" destId="{C5AF6265-5F1D-4529-BF28-0DA0696B8BC1}" srcOrd="4" destOrd="0" presId="urn:microsoft.com/office/officeart/2005/8/layout/cycle4"/>
    <dgm:cxn modelId="{8FCC81E0-1CE1-446B-9743-39582DA1645F}" type="presParOf" srcId="{E320FDF3-05B3-4E17-B0D1-D2768399F568}" destId="{5FF06133-074D-4584-8B02-8264894BE0EB}" srcOrd="1" destOrd="0" presId="urn:microsoft.com/office/officeart/2005/8/layout/cycle4"/>
    <dgm:cxn modelId="{90896C9F-E2CC-4859-91B6-0E206805548B}" type="presParOf" srcId="{5FF06133-074D-4584-8B02-8264894BE0EB}" destId="{7DDC36E4-4783-4E4E-8429-17223EE1AD73}" srcOrd="0" destOrd="0" presId="urn:microsoft.com/office/officeart/2005/8/layout/cycle4"/>
    <dgm:cxn modelId="{07CC37CB-3FA4-4916-8802-FCC35FD72084}" type="presParOf" srcId="{5FF06133-074D-4584-8B02-8264894BE0EB}" destId="{A5DE4A51-BE5D-4E8E-8677-D44C00EFF547}" srcOrd="1" destOrd="0" presId="urn:microsoft.com/office/officeart/2005/8/layout/cycle4"/>
    <dgm:cxn modelId="{E7279EC5-AC42-4209-AD6B-FA833C930159}" type="presParOf" srcId="{5FF06133-074D-4584-8B02-8264894BE0EB}" destId="{213C5A2F-D55A-4299-A710-9C5E3C96F655}" srcOrd="2" destOrd="0" presId="urn:microsoft.com/office/officeart/2005/8/layout/cycle4"/>
    <dgm:cxn modelId="{37D546E9-C62B-4758-9D4A-2DC8D4DC8981}" type="presParOf" srcId="{5FF06133-074D-4584-8B02-8264894BE0EB}" destId="{6C6D5336-016C-4E74-A452-739E21A5DED9}" srcOrd="3" destOrd="0" presId="urn:microsoft.com/office/officeart/2005/8/layout/cycle4"/>
    <dgm:cxn modelId="{5CA69A30-0DB0-455B-BD71-2442BC5A30B1}" type="presParOf" srcId="{5FF06133-074D-4584-8B02-8264894BE0EB}" destId="{3B5F051C-2EF1-43A7-8751-47A08EDBB9B3}" srcOrd="4" destOrd="0" presId="urn:microsoft.com/office/officeart/2005/8/layout/cycle4"/>
    <dgm:cxn modelId="{A85FE5B2-6304-4D2D-A8A6-399726B5AF26}" type="presParOf" srcId="{E320FDF3-05B3-4E17-B0D1-D2768399F568}" destId="{D74E4307-A857-41BA-976D-ECA251F8F8E7}" srcOrd="2" destOrd="0" presId="urn:microsoft.com/office/officeart/2005/8/layout/cycle4"/>
    <dgm:cxn modelId="{FCB42A15-E42C-44B4-9A49-025EBDED2C59}" type="presParOf" srcId="{E320FDF3-05B3-4E17-B0D1-D2768399F568}" destId="{4ECCC303-63F1-4659-8589-B6096B3355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16D3C-ACA9-4B0B-ABF6-251FCA01921C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A2CA53-24F2-41DD-B0AF-851FCB37B52D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La </a:t>
          </a:r>
          <a:r>
            <a:rPr lang="en-GB" b="1" dirty="0" err="1">
              <a:solidFill>
                <a:schemeClr val="bg1"/>
              </a:solidFill>
            </a:rPr>
            <a:t>porte</a:t>
          </a:r>
          <a:endParaRPr lang="en-GB" b="1" dirty="0">
            <a:solidFill>
              <a:schemeClr val="bg1"/>
            </a:solidFill>
          </a:endParaRPr>
        </a:p>
      </dgm:t>
    </dgm:pt>
    <dgm:pt modelId="{E3A055AB-11FB-4200-B116-9510CB2662DD}" type="parTrans" cxnId="{2CAEABBB-F34C-43C8-A018-4CA3A2E9C4E3}">
      <dgm:prSet/>
      <dgm:spPr/>
      <dgm:t>
        <a:bodyPr/>
        <a:lstStyle/>
        <a:p>
          <a:endParaRPr lang="en-GB"/>
        </a:p>
      </dgm:t>
    </dgm:pt>
    <dgm:pt modelId="{EBA1E2C5-2B43-47F3-A18A-2C69D1D55D51}" type="sibTrans" cxnId="{2CAEABBB-F34C-43C8-A018-4CA3A2E9C4E3}">
      <dgm:prSet/>
      <dgm:spPr/>
      <dgm:t>
        <a:bodyPr/>
        <a:lstStyle/>
        <a:p>
          <a:endParaRPr lang="en-GB"/>
        </a:p>
      </dgm:t>
    </dgm:pt>
    <dgm:pt modelId="{5EECA382-1E06-498A-98B4-24A0C044B77D}">
      <dgm:prSet phldrT="[Text]"/>
      <dgm:spPr/>
      <dgm:t>
        <a:bodyPr/>
        <a:lstStyle/>
        <a:p>
          <a:r>
            <a:rPr lang="en-GB" b="1" dirty="0"/>
            <a:t>La chaise</a:t>
          </a:r>
        </a:p>
      </dgm:t>
    </dgm:pt>
    <dgm:pt modelId="{DF88570C-D419-4786-8BA9-48D168F71C33}" type="parTrans" cxnId="{D6A13DDE-C80D-40AC-86A4-494BD9A87816}">
      <dgm:prSet/>
      <dgm:spPr/>
      <dgm:t>
        <a:bodyPr/>
        <a:lstStyle/>
        <a:p>
          <a:endParaRPr lang="en-GB"/>
        </a:p>
      </dgm:t>
    </dgm:pt>
    <dgm:pt modelId="{F03E6F72-B768-4D2A-B38F-091802465A2A}" type="sibTrans" cxnId="{D6A13DDE-C80D-40AC-86A4-494BD9A87816}">
      <dgm:prSet/>
      <dgm:spPr/>
      <dgm:t>
        <a:bodyPr/>
        <a:lstStyle/>
        <a:p>
          <a:endParaRPr lang="en-GB"/>
        </a:p>
      </dgm:t>
    </dgm:pt>
    <dgm:pt modelId="{AE341399-1AF2-4B53-946B-C1BA939CEDC3}">
      <dgm:prSet phldrT="[Text]"/>
      <dgm:spPr/>
      <dgm:t>
        <a:bodyPr/>
        <a:lstStyle/>
        <a:p>
          <a:r>
            <a:rPr lang="en-GB" b="1" dirty="0"/>
            <a:t>Le bois</a:t>
          </a:r>
        </a:p>
      </dgm:t>
    </dgm:pt>
    <dgm:pt modelId="{36B8A61E-C7AF-40D5-BB20-3170CD83364D}" type="parTrans" cxnId="{C02487F7-B6DF-4FC8-A1E8-8AF41B4DF2F6}">
      <dgm:prSet/>
      <dgm:spPr/>
      <dgm:t>
        <a:bodyPr/>
        <a:lstStyle/>
        <a:p>
          <a:endParaRPr lang="en-GB"/>
        </a:p>
      </dgm:t>
    </dgm:pt>
    <dgm:pt modelId="{BA5AACA1-C678-4328-AF50-0012678E9929}" type="sibTrans" cxnId="{C02487F7-B6DF-4FC8-A1E8-8AF41B4DF2F6}">
      <dgm:prSet/>
      <dgm:spPr/>
      <dgm:t>
        <a:bodyPr/>
        <a:lstStyle/>
        <a:p>
          <a:endParaRPr lang="en-GB"/>
        </a:p>
      </dgm:t>
    </dgm:pt>
    <dgm:pt modelId="{F36D1BEB-A26F-404E-B134-B5E1BD6678D6}">
      <dgm:prSet phldrT="[Text]"/>
      <dgm:spPr/>
      <dgm:t>
        <a:bodyPr/>
        <a:lstStyle/>
        <a:p>
          <a:r>
            <a:rPr lang="en-GB" b="1" dirty="0"/>
            <a:t>La </a:t>
          </a:r>
          <a:r>
            <a:rPr lang="en-GB" b="1" dirty="0" err="1"/>
            <a:t>rivi</a:t>
          </a:r>
          <a:r>
            <a:rPr lang="fr-FR" b="1" dirty="0"/>
            <a:t>ère</a:t>
          </a:r>
          <a:endParaRPr lang="en-GB" b="1" dirty="0"/>
        </a:p>
      </dgm:t>
    </dgm:pt>
    <dgm:pt modelId="{9E1A6108-E4D0-451F-9A28-1896E1FAB844}" type="parTrans" cxnId="{27545D81-43D4-4AC9-BD01-E5A2D9B9D7B7}">
      <dgm:prSet/>
      <dgm:spPr/>
      <dgm:t>
        <a:bodyPr/>
        <a:lstStyle/>
        <a:p>
          <a:endParaRPr lang="en-GB"/>
        </a:p>
      </dgm:t>
    </dgm:pt>
    <dgm:pt modelId="{34990DCB-86B3-46D9-BC2F-35F0265535A0}" type="sibTrans" cxnId="{27545D81-43D4-4AC9-BD01-E5A2D9B9D7B7}">
      <dgm:prSet/>
      <dgm:spPr/>
      <dgm:t>
        <a:bodyPr/>
        <a:lstStyle/>
        <a:p>
          <a:endParaRPr lang="en-GB"/>
        </a:p>
      </dgm:t>
    </dgm:pt>
    <dgm:pt modelId="{9A916F4B-6E0B-44DE-AE63-7D75F1FCC4D4}">
      <dgm:prSet phldrT="[Text]"/>
      <dgm:spPr/>
      <dgm:t>
        <a:bodyPr/>
        <a:lstStyle/>
        <a:p>
          <a:r>
            <a:rPr lang="fr-FR" b="1" dirty="0"/>
            <a:t>La lettre</a:t>
          </a:r>
          <a:endParaRPr lang="en-GB" b="1" dirty="0"/>
        </a:p>
      </dgm:t>
    </dgm:pt>
    <dgm:pt modelId="{4F4F059E-68A4-4AE6-A393-5EC77E7E2212}" type="parTrans" cxnId="{4E6406F8-E84B-416A-A2D1-A3C17129FA90}">
      <dgm:prSet/>
      <dgm:spPr/>
      <dgm:t>
        <a:bodyPr/>
        <a:lstStyle/>
        <a:p>
          <a:endParaRPr lang="en-GB"/>
        </a:p>
      </dgm:t>
    </dgm:pt>
    <dgm:pt modelId="{23C1108F-08A9-412E-A020-F93F4268E0B6}" type="sibTrans" cxnId="{4E6406F8-E84B-416A-A2D1-A3C17129FA90}">
      <dgm:prSet/>
      <dgm:spPr/>
      <dgm:t>
        <a:bodyPr/>
        <a:lstStyle/>
        <a:p>
          <a:endParaRPr lang="en-GB"/>
        </a:p>
      </dgm:t>
    </dgm:pt>
    <dgm:pt modelId="{223A761C-BD87-4B5B-9C49-F75F84711DE7}">
      <dgm:prSet phldrT="[Text]"/>
      <dgm:spPr/>
      <dgm:t>
        <a:bodyPr/>
        <a:lstStyle/>
        <a:p>
          <a:r>
            <a:rPr lang="fr-FR" b="1" dirty="0"/>
            <a:t>Le fruit</a:t>
          </a:r>
          <a:endParaRPr lang="en-GB" b="1" dirty="0"/>
        </a:p>
      </dgm:t>
    </dgm:pt>
    <dgm:pt modelId="{BBA8379B-2D5B-404F-B531-43F4EEB3FEE9}" type="parTrans" cxnId="{5A6FD592-8543-4446-9355-1F153E60738D}">
      <dgm:prSet/>
      <dgm:spPr/>
      <dgm:t>
        <a:bodyPr/>
        <a:lstStyle/>
        <a:p>
          <a:endParaRPr lang="en-GB"/>
        </a:p>
      </dgm:t>
    </dgm:pt>
    <dgm:pt modelId="{E30B28BF-4999-4483-AAF2-7E4D833865C9}" type="sibTrans" cxnId="{5A6FD592-8543-4446-9355-1F153E60738D}">
      <dgm:prSet/>
      <dgm:spPr/>
      <dgm:t>
        <a:bodyPr/>
        <a:lstStyle/>
        <a:p>
          <a:endParaRPr lang="en-GB"/>
        </a:p>
      </dgm:t>
    </dgm:pt>
    <dgm:pt modelId="{71E8E93F-7201-4DE6-8DD0-3E333DCC7C98}">
      <dgm:prSet phldrT="[Text]"/>
      <dgm:spPr/>
      <dgm:t>
        <a:bodyPr/>
        <a:lstStyle/>
        <a:p>
          <a:r>
            <a:rPr lang="en-GB" b="1" dirty="0"/>
            <a:t>Le chat</a:t>
          </a:r>
        </a:p>
      </dgm:t>
    </dgm:pt>
    <dgm:pt modelId="{7A29BA2B-0AA6-4436-B6E3-B66DB02E4DF3}" type="parTrans" cxnId="{3C0510DF-4A5D-4F6F-B501-FB5877FA4A99}">
      <dgm:prSet/>
      <dgm:spPr/>
      <dgm:t>
        <a:bodyPr/>
        <a:lstStyle/>
        <a:p>
          <a:endParaRPr lang="en-GB"/>
        </a:p>
      </dgm:t>
    </dgm:pt>
    <dgm:pt modelId="{FD7FC899-9A33-4FD0-BA3E-87D66803135B}" type="sibTrans" cxnId="{3C0510DF-4A5D-4F6F-B501-FB5877FA4A99}">
      <dgm:prSet/>
      <dgm:spPr/>
      <dgm:t>
        <a:bodyPr/>
        <a:lstStyle/>
        <a:p>
          <a:endParaRPr lang="en-GB"/>
        </a:p>
      </dgm:t>
    </dgm:pt>
    <dgm:pt modelId="{614A5769-D6B9-4D79-945D-C3E7F525D9D1}" type="pres">
      <dgm:prSet presAssocID="{79216D3C-ACA9-4B0B-ABF6-251FCA0192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465F6AA-E00E-4697-AAE6-362221FBE453}" type="pres">
      <dgm:prSet presAssocID="{EDA2CA53-24F2-41DD-B0AF-851FCB37B52D}" presName="Parent" presStyleLbl="node0" presStyleIdx="0" presStyleCnt="1" custLinFactNeighborX="-522" custLinFactNeighborY="-805">
        <dgm:presLayoutVars>
          <dgm:chMax val="6"/>
          <dgm:chPref val="6"/>
        </dgm:presLayoutVars>
      </dgm:prSet>
      <dgm:spPr/>
    </dgm:pt>
    <dgm:pt modelId="{2E2F3F63-8E26-4DF1-ADCA-5E758259C119}" type="pres">
      <dgm:prSet presAssocID="{5EECA382-1E06-498A-98B4-24A0C044B77D}" presName="Accent1" presStyleCnt="0"/>
      <dgm:spPr/>
    </dgm:pt>
    <dgm:pt modelId="{1EFDD47B-07C3-433F-824E-FCA703D23585}" type="pres">
      <dgm:prSet presAssocID="{5EECA382-1E06-498A-98B4-24A0C044B77D}" presName="Accent" presStyleLbl="bgShp" presStyleIdx="0" presStyleCnt="6"/>
      <dgm:spPr/>
    </dgm:pt>
    <dgm:pt modelId="{904C73DF-63A2-469E-8053-92D2A08A6A50}" type="pres">
      <dgm:prSet presAssocID="{5EECA382-1E06-498A-98B4-24A0C044B77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08B756F-377A-49E6-9227-F79E0E41908A}" type="pres">
      <dgm:prSet presAssocID="{AE341399-1AF2-4B53-946B-C1BA939CEDC3}" presName="Accent2" presStyleCnt="0"/>
      <dgm:spPr/>
    </dgm:pt>
    <dgm:pt modelId="{C889D159-46D8-4CB6-B04F-CC5836439B98}" type="pres">
      <dgm:prSet presAssocID="{AE341399-1AF2-4B53-946B-C1BA939CEDC3}" presName="Accent" presStyleLbl="bgShp" presStyleIdx="1" presStyleCnt="6"/>
      <dgm:spPr/>
    </dgm:pt>
    <dgm:pt modelId="{9121104F-A596-4252-A201-416DB9A7816C}" type="pres">
      <dgm:prSet presAssocID="{AE341399-1AF2-4B53-946B-C1BA939CEDC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2027EF6-7972-41DA-A949-9C62ECF7FFD2}" type="pres">
      <dgm:prSet presAssocID="{F36D1BEB-A26F-404E-B134-B5E1BD6678D6}" presName="Accent3" presStyleCnt="0"/>
      <dgm:spPr/>
    </dgm:pt>
    <dgm:pt modelId="{29C75E05-2DBA-476E-98F2-73B9D050B766}" type="pres">
      <dgm:prSet presAssocID="{F36D1BEB-A26F-404E-B134-B5E1BD6678D6}" presName="Accent" presStyleLbl="bgShp" presStyleIdx="2" presStyleCnt="6"/>
      <dgm:spPr/>
    </dgm:pt>
    <dgm:pt modelId="{9484196F-DE79-40CE-9CED-2D31A4A84213}" type="pres">
      <dgm:prSet presAssocID="{F36D1BEB-A26F-404E-B134-B5E1BD6678D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CC96587-C617-4641-B769-8EF2217D3EAA}" type="pres">
      <dgm:prSet presAssocID="{9A916F4B-6E0B-44DE-AE63-7D75F1FCC4D4}" presName="Accent4" presStyleCnt="0"/>
      <dgm:spPr/>
    </dgm:pt>
    <dgm:pt modelId="{ADF381FC-948E-4976-990A-5971D945F27F}" type="pres">
      <dgm:prSet presAssocID="{9A916F4B-6E0B-44DE-AE63-7D75F1FCC4D4}" presName="Accent" presStyleLbl="bgShp" presStyleIdx="3" presStyleCnt="6"/>
      <dgm:spPr/>
    </dgm:pt>
    <dgm:pt modelId="{9F93745A-E90B-4EFB-A220-283446A18C6E}" type="pres">
      <dgm:prSet presAssocID="{9A916F4B-6E0B-44DE-AE63-7D75F1FCC4D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5C5D603-82AF-4696-BB68-4EF86070BDFC}" type="pres">
      <dgm:prSet presAssocID="{223A761C-BD87-4B5B-9C49-F75F84711DE7}" presName="Accent5" presStyleCnt="0"/>
      <dgm:spPr/>
    </dgm:pt>
    <dgm:pt modelId="{3FAFBCA8-D2C2-41EA-9DFE-88FB72052006}" type="pres">
      <dgm:prSet presAssocID="{223A761C-BD87-4B5B-9C49-F75F84711DE7}" presName="Accent" presStyleLbl="bgShp" presStyleIdx="4" presStyleCnt="6"/>
      <dgm:spPr/>
    </dgm:pt>
    <dgm:pt modelId="{AE86BF9A-1D51-472D-B946-0ACAE68A506B}" type="pres">
      <dgm:prSet presAssocID="{223A761C-BD87-4B5B-9C49-F75F84711DE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979A43C-D48A-4EDF-902E-7B65CF7F0B65}" type="pres">
      <dgm:prSet presAssocID="{71E8E93F-7201-4DE6-8DD0-3E333DCC7C98}" presName="Accent6" presStyleCnt="0"/>
      <dgm:spPr/>
    </dgm:pt>
    <dgm:pt modelId="{02A1B376-C28A-4E72-9946-514EA5B539C8}" type="pres">
      <dgm:prSet presAssocID="{71E8E93F-7201-4DE6-8DD0-3E333DCC7C98}" presName="Accent" presStyleLbl="bgShp" presStyleIdx="5" presStyleCnt="6"/>
      <dgm:spPr/>
    </dgm:pt>
    <dgm:pt modelId="{880A1485-5510-4208-8CD8-2CA6FF896929}" type="pres">
      <dgm:prSet presAssocID="{71E8E93F-7201-4DE6-8DD0-3E333DCC7C9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5549B20-5A10-466A-8123-223020DE490C}" type="presOf" srcId="{9A916F4B-6E0B-44DE-AE63-7D75F1FCC4D4}" destId="{9F93745A-E90B-4EFB-A220-283446A18C6E}" srcOrd="0" destOrd="0" presId="urn:microsoft.com/office/officeart/2011/layout/HexagonRadial"/>
    <dgm:cxn modelId="{954F0536-55D1-48ED-8280-1568B6067DEC}" type="presOf" srcId="{EDA2CA53-24F2-41DD-B0AF-851FCB37B52D}" destId="{5465F6AA-E00E-4697-AAE6-362221FBE453}" srcOrd="0" destOrd="0" presId="urn:microsoft.com/office/officeart/2011/layout/HexagonRadial"/>
    <dgm:cxn modelId="{81F7BF4A-1660-4DF0-9E45-0A7D6A37AC75}" type="presOf" srcId="{223A761C-BD87-4B5B-9C49-F75F84711DE7}" destId="{AE86BF9A-1D51-472D-B946-0ACAE68A506B}" srcOrd="0" destOrd="0" presId="urn:microsoft.com/office/officeart/2011/layout/HexagonRadial"/>
    <dgm:cxn modelId="{AC74664F-E833-4A64-A8E4-6D45D681CFF6}" type="presOf" srcId="{5EECA382-1E06-498A-98B4-24A0C044B77D}" destId="{904C73DF-63A2-469E-8053-92D2A08A6A50}" srcOrd="0" destOrd="0" presId="urn:microsoft.com/office/officeart/2011/layout/HexagonRadial"/>
    <dgm:cxn modelId="{27545D81-43D4-4AC9-BD01-E5A2D9B9D7B7}" srcId="{EDA2CA53-24F2-41DD-B0AF-851FCB37B52D}" destId="{F36D1BEB-A26F-404E-B134-B5E1BD6678D6}" srcOrd="2" destOrd="0" parTransId="{9E1A6108-E4D0-451F-9A28-1896E1FAB844}" sibTransId="{34990DCB-86B3-46D9-BC2F-35F0265535A0}"/>
    <dgm:cxn modelId="{5A6FD592-8543-4446-9355-1F153E60738D}" srcId="{EDA2CA53-24F2-41DD-B0AF-851FCB37B52D}" destId="{223A761C-BD87-4B5B-9C49-F75F84711DE7}" srcOrd="4" destOrd="0" parTransId="{BBA8379B-2D5B-404F-B531-43F4EEB3FEE9}" sibTransId="{E30B28BF-4999-4483-AAF2-7E4D833865C9}"/>
    <dgm:cxn modelId="{35A51B93-5BFB-4F16-9EF7-BB81679BB81B}" type="presOf" srcId="{F36D1BEB-A26F-404E-B134-B5E1BD6678D6}" destId="{9484196F-DE79-40CE-9CED-2D31A4A84213}" srcOrd="0" destOrd="0" presId="urn:microsoft.com/office/officeart/2011/layout/HexagonRadial"/>
    <dgm:cxn modelId="{C12774BA-CCF6-4814-91BC-FB574CBD64C5}" type="presOf" srcId="{71E8E93F-7201-4DE6-8DD0-3E333DCC7C98}" destId="{880A1485-5510-4208-8CD8-2CA6FF896929}" srcOrd="0" destOrd="0" presId="urn:microsoft.com/office/officeart/2011/layout/HexagonRadial"/>
    <dgm:cxn modelId="{2CAEABBB-F34C-43C8-A018-4CA3A2E9C4E3}" srcId="{79216D3C-ACA9-4B0B-ABF6-251FCA01921C}" destId="{EDA2CA53-24F2-41DD-B0AF-851FCB37B52D}" srcOrd="0" destOrd="0" parTransId="{E3A055AB-11FB-4200-B116-9510CB2662DD}" sibTransId="{EBA1E2C5-2B43-47F3-A18A-2C69D1D55D51}"/>
    <dgm:cxn modelId="{233ECAC3-4875-441D-A127-00436FBE5304}" type="presOf" srcId="{79216D3C-ACA9-4B0B-ABF6-251FCA01921C}" destId="{614A5769-D6B9-4D79-945D-C3E7F525D9D1}" srcOrd="0" destOrd="0" presId="urn:microsoft.com/office/officeart/2011/layout/HexagonRadial"/>
    <dgm:cxn modelId="{D6A13DDE-C80D-40AC-86A4-494BD9A87816}" srcId="{EDA2CA53-24F2-41DD-B0AF-851FCB37B52D}" destId="{5EECA382-1E06-498A-98B4-24A0C044B77D}" srcOrd="0" destOrd="0" parTransId="{DF88570C-D419-4786-8BA9-48D168F71C33}" sibTransId="{F03E6F72-B768-4D2A-B38F-091802465A2A}"/>
    <dgm:cxn modelId="{3C0510DF-4A5D-4F6F-B501-FB5877FA4A99}" srcId="{EDA2CA53-24F2-41DD-B0AF-851FCB37B52D}" destId="{71E8E93F-7201-4DE6-8DD0-3E333DCC7C98}" srcOrd="5" destOrd="0" parTransId="{7A29BA2B-0AA6-4436-B6E3-B66DB02E4DF3}" sibTransId="{FD7FC899-9A33-4FD0-BA3E-87D66803135B}"/>
    <dgm:cxn modelId="{C02487F7-B6DF-4FC8-A1E8-8AF41B4DF2F6}" srcId="{EDA2CA53-24F2-41DD-B0AF-851FCB37B52D}" destId="{AE341399-1AF2-4B53-946B-C1BA939CEDC3}" srcOrd="1" destOrd="0" parTransId="{36B8A61E-C7AF-40D5-BB20-3170CD83364D}" sibTransId="{BA5AACA1-C678-4328-AF50-0012678E9929}"/>
    <dgm:cxn modelId="{4E6406F8-E84B-416A-A2D1-A3C17129FA90}" srcId="{EDA2CA53-24F2-41DD-B0AF-851FCB37B52D}" destId="{9A916F4B-6E0B-44DE-AE63-7D75F1FCC4D4}" srcOrd="3" destOrd="0" parTransId="{4F4F059E-68A4-4AE6-A393-5EC77E7E2212}" sibTransId="{23C1108F-08A9-412E-A020-F93F4268E0B6}"/>
    <dgm:cxn modelId="{3A562CF8-186B-4BDB-A9CD-1B4C007DF643}" type="presOf" srcId="{AE341399-1AF2-4B53-946B-C1BA939CEDC3}" destId="{9121104F-A596-4252-A201-416DB9A7816C}" srcOrd="0" destOrd="0" presId="urn:microsoft.com/office/officeart/2011/layout/HexagonRadial"/>
    <dgm:cxn modelId="{2AE0EA03-1DA3-4165-9354-9B117325E87E}" type="presParOf" srcId="{614A5769-D6B9-4D79-945D-C3E7F525D9D1}" destId="{5465F6AA-E00E-4697-AAE6-362221FBE453}" srcOrd="0" destOrd="0" presId="urn:microsoft.com/office/officeart/2011/layout/HexagonRadial"/>
    <dgm:cxn modelId="{AA9A5FAA-BF76-456F-8C2C-C34BA10F672C}" type="presParOf" srcId="{614A5769-D6B9-4D79-945D-C3E7F525D9D1}" destId="{2E2F3F63-8E26-4DF1-ADCA-5E758259C119}" srcOrd="1" destOrd="0" presId="urn:microsoft.com/office/officeart/2011/layout/HexagonRadial"/>
    <dgm:cxn modelId="{07842B9F-1F74-44FB-9F9B-633319757DBD}" type="presParOf" srcId="{2E2F3F63-8E26-4DF1-ADCA-5E758259C119}" destId="{1EFDD47B-07C3-433F-824E-FCA703D23585}" srcOrd="0" destOrd="0" presId="urn:microsoft.com/office/officeart/2011/layout/HexagonRadial"/>
    <dgm:cxn modelId="{8FD089A5-2EF7-445D-904F-CB78DA162CDD}" type="presParOf" srcId="{614A5769-D6B9-4D79-945D-C3E7F525D9D1}" destId="{904C73DF-63A2-469E-8053-92D2A08A6A50}" srcOrd="2" destOrd="0" presId="urn:microsoft.com/office/officeart/2011/layout/HexagonRadial"/>
    <dgm:cxn modelId="{3C6CC5E4-B968-4533-9F53-41460C28AFBC}" type="presParOf" srcId="{614A5769-D6B9-4D79-945D-C3E7F525D9D1}" destId="{508B756F-377A-49E6-9227-F79E0E41908A}" srcOrd="3" destOrd="0" presId="urn:microsoft.com/office/officeart/2011/layout/HexagonRadial"/>
    <dgm:cxn modelId="{126A30C9-6D1D-4620-BD8D-72EBE81200F9}" type="presParOf" srcId="{508B756F-377A-49E6-9227-F79E0E41908A}" destId="{C889D159-46D8-4CB6-B04F-CC5836439B98}" srcOrd="0" destOrd="0" presId="urn:microsoft.com/office/officeart/2011/layout/HexagonRadial"/>
    <dgm:cxn modelId="{A3D7A01F-6C8D-4801-ACCE-F9BC01CBBFD5}" type="presParOf" srcId="{614A5769-D6B9-4D79-945D-C3E7F525D9D1}" destId="{9121104F-A596-4252-A201-416DB9A7816C}" srcOrd="4" destOrd="0" presId="urn:microsoft.com/office/officeart/2011/layout/HexagonRadial"/>
    <dgm:cxn modelId="{32EBBD09-27EB-4600-AF8E-121E9D073B43}" type="presParOf" srcId="{614A5769-D6B9-4D79-945D-C3E7F525D9D1}" destId="{22027EF6-7972-41DA-A949-9C62ECF7FFD2}" srcOrd="5" destOrd="0" presId="urn:microsoft.com/office/officeart/2011/layout/HexagonRadial"/>
    <dgm:cxn modelId="{81B0971C-A70B-48C8-9192-F02AF2081793}" type="presParOf" srcId="{22027EF6-7972-41DA-A949-9C62ECF7FFD2}" destId="{29C75E05-2DBA-476E-98F2-73B9D050B766}" srcOrd="0" destOrd="0" presId="urn:microsoft.com/office/officeart/2011/layout/HexagonRadial"/>
    <dgm:cxn modelId="{EE555DB1-001E-41CE-A733-31FEE79F857D}" type="presParOf" srcId="{614A5769-D6B9-4D79-945D-C3E7F525D9D1}" destId="{9484196F-DE79-40CE-9CED-2D31A4A84213}" srcOrd="6" destOrd="0" presId="urn:microsoft.com/office/officeart/2011/layout/HexagonRadial"/>
    <dgm:cxn modelId="{E4B5A457-5FB6-41B7-8C71-66FE646D38A3}" type="presParOf" srcId="{614A5769-D6B9-4D79-945D-C3E7F525D9D1}" destId="{DCC96587-C617-4641-B769-8EF2217D3EAA}" srcOrd="7" destOrd="0" presId="urn:microsoft.com/office/officeart/2011/layout/HexagonRadial"/>
    <dgm:cxn modelId="{81BBD179-C17F-475D-9F80-89C74B841582}" type="presParOf" srcId="{DCC96587-C617-4641-B769-8EF2217D3EAA}" destId="{ADF381FC-948E-4976-990A-5971D945F27F}" srcOrd="0" destOrd="0" presId="urn:microsoft.com/office/officeart/2011/layout/HexagonRadial"/>
    <dgm:cxn modelId="{33F57DA7-428C-4FF1-9A9C-141DCCA8156E}" type="presParOf" srcId="{614A5769-D6B9-4D79-945D-C3E7F525D9D1}" destId="{9F93745A-E90B-4EFB-A220-283446A18C6E}" srcOrd="8" destOrd="0" presId="urn:microsoft.com/office/officeart/2011/layout/HexagonRadial"/>
    <dgm:cxn modelId="{16E758AC-7ED2-4038-A5E4-3A02E9E45DEE}" type="presParOf" srcId="{614A5769-D6B9-4D79-945D-C3E7F525D9D1}" destId="{A5C5D603-82AF-4696-BB68-4EF86070BDFC}" srcOrd="9" destOrd="0" presId="urn:microsoft.com/office/officeart/2011/layout/HexagonRadial"/>
    <dgm:cxn modelId="{7CC41371-0539-4F1C-891B-0B3A880D7FDD}" type="presParOf" srcId="{A5C5D603-82AF-4696-BB68-4EF86070BDFC}" destId="{3FAFBCA8-D2C2-41EA-9DFE-88FB72052006}" srcOrd="0" destOrd="0" presId="urn:microsoft.com/office/officeart/2011/layout/HexagonRadial"/>
    <dgm:cxn modelId="{7919555D-1E66-4ED8-BFAC-7E655B0BA649}" type="presParOf" srcId="{614A5769-D6B9-4D79-945D-C3E7F525D9D1}" destId="{AE86BF9A-1D51-472D-B946-0ACAE68A506B}" srcOrd="10" destOrd="0" presId="urn:microsoft.com/office/officeart/2011/layout/HexagonRadial"/>
    <dgm:cxn modelId="{2860E750-2ED6-4A58-A25A-9A69E2E20D83}" type="presParOf" srcId="{614A5769-D6B9-4D79-945D-C3E7F525D9D1}" destId="{9979A43C-D48A-4EDF-902E-7B65CF7F0B65}" srcOrd="11" destOrd="0" presId="urn:microsoft.com/office/officeart/2011/layout/HexagonRadial"/>
    <dgm:cxn modelId="{A7FEB04C-E65F-4DC8-B18C-F5C406568677}" type="presParOf" srcId="{9979A43C-D48A-4EDF-902E-7B65CF7F0B65}" destId="{02A1B376-C28A-4E72-9946-514EA5B539C8}" srcOrd="0" destOrd="0" presId="urn:microsoft.com/office/officeart/2011/layout/HexagonRadial"/>
    <dgm:cxn modelId="{862CDB71-AE22-487D-B9CB-102641D5D2AC}" type="presParOf" srcId="{614A5769-D6B9-4D79-945D-C3E7F525D9D1}" destId="{880A1485-5510-4208-8CD8-2CA6FF89692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6345B-3A11-45D4-9853-6D546431DB85}">
      <dsp:nvSpPr>
        <dsp:cNvPr id="0" name=""/>
        <dsp:cNvSpPr/>
      </dsp:nvSpPr>
      <dsp:spPr>
        <a:xfrm>
          <a:off x="2812632" y="2428331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+s</a:t>
          </a:r>
        </a:p>
      </dsp:txBody>
      <dsp:txXfrm>
        <a:off x="3354323" y="2732030"/>
        <a:ext cx="1157650" cy="788448"/>
      </dsp:txXfrm>
    </dsp:sp>
    <dsp:sp modelId="{496154AB-74B8-4EE8-8F8F-B353BC6BD32F}">
      <dsp:nvSpPr>
        <dsp:cNvPr id="0" name=""/>
        <dsp:cNvSpPr/>
      </dsp:nvSpPr>
      <dsp:spPr>
        <a:xfrm>
          <a:off x="0" y="2428331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+</a:t>
          </a:r>
          <a:r>
            <a:rPr lang="en-GB" sz="3200" kern="1200" dirty="0" err="1"/>
            <a:t>es</a:t>
          </a:r>
          <a:endParaRPr lang="en-GB" sz="3200" kern="1200" dirty="0"/>
        </a:p>
      </dsp:txBody>
      <dsp:txXfrm>
        <a:off x="24530" y="2732030"/>
        <a:ext cx="1157650" cy="788448"/>
      </dsp:txXfrm>
    </dsp:sp>
    <dsp:sp modelId="{3714CAD9-09E6-46CF-8935-FD95B9BEFF36}">
      <dsp:nvSpPr>
        <dsp:cNvPr id="0" name=""/>
        <dsp:cNvSpPr/>
      </dsp:nvSpPr>
      <dsp:spPr>
        <a:xfrm>
          <a:off x="2812632" y="55390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300" kern="1200" dirty="0"/>
            <a:t>-</a:t>
          </a:r>
        </a:p>
      </dsp:txBody>
      <dsp:txXfrm>
        <a:off x="3354323" y="79920"/>
        <a:ext cx="1157650" cy="788448"/>
      </dsp:txXfrm>
    </dsp:sp>
    <dsp:sp modelId="{D9922257-CDF9-4D25-A3DB-AE3FBC1AD55F}">
      <dsp:nvSpPr>
        <dsp:cNvPr id="0" name=""/>
        <dsp:cNvSpPr/>
      </dsp:nvSpPr>
      <dsp:spPr>
        <a:xfrm>
          <a:off x="0" y="72006"/>
          <a:ext cx="1723871" cy="111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+e</a:t>
          </a:r>
          <a:endParaRPr lang="en-GB" sz="3200" kern="1200" dirty="0"/>
        </a:p>
      </dsp:txBody>
      <dsp:txXfrm>
        <a:off x="24530" y="96536"/>
        <a:ext cx="1157650" cy="788448"/>
      </dsp:txXfrm>
    </dsp:sp>
    <dsp:sp modelId="{7DDC36E4-4783-4E4E-8429-17223EE1AD73}">
      <dsp:nvSpPr>
        <dsp:cNvPr id="0" name=""/>
        <dsp:cNvSpPr/>
      </dsp:nvSpPr>
      <dsp:spPr>
        <a:xfrm>
          <a:off x="722351" y="254299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Féminin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singulier</a:t>
          </a:r>
          <a:endParaRPr lang="en-GB" sz="1800" kern="1200" dirty="0"/>
        </a:p>
      </dsp:txBody>
      <dsp:txXfrm>
        <a:off x="1164914" y="696862"/>
        <a:ext cx="1068441" cy="1068441"/>
      </dsp:txXfrm>
    </dsp:sp>
    <dsp:sp modelId="{A5DE4A51-BE5D-4E8E-8677-D44C00EFF547}">
      <dsp:nvSpPr>
        <dsp:cNvPr id="0" name=""/>
        <dsp:cNvSpPr/>
      </dsp:nvSpPr>
      <dsp:spPr>
        <a:xfrm rot="5400000">
          <a:off x="2303148" y="254299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Masculin singulier</a:t>
          </a:r>
          <a:endParaRPr lang="en-GB" sz="1700" kern="1200" dirty="0"/>
        </a:p>
      </dsp:txBody>
      <dsp:txXfrm rot="-5400000">
        <a:off x="2303148" y="696862"/>
        <a:ext cx="1068441" cy="1068441"/>
      </dsp:txXfrm>
    </dsp:sp>
    <dsp:sp modelId="{213C5A2F-D55A-4299-A710-9C5E3C96F655}">
      <dsp:nvSpPr>
        <dsp:cNvPr id="0" name=""/>
        <dsp:cNvSpPr/>
      </dsp:nvSpPr>
      <dsp:spPr>
        <a:xfrm rot="10800000">
          <a:off x="2303148" y="1835096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Masculin pluriel</a:t>
          </a:r>
          <a:endParaRPr lang="en-GB" sz="1700" kern="1200" dirty="0"/>
        </a:p>
      </dsp:txBody>
      <dsp:txXfrm rot="10800000">
        <a:off x="2303148" y="1835096"/>
        <a:ext cx="1068441" cy="1068441"/>
      </dsp:txXfrm>
    </dsp:sp>
    <dsp:sp modelId="{6C6D5336-016C-4E74-A452-739E21A5DED9}">
      <dsp:nvSpPr>
        <dsp:cNvPr id="0" name=""/>
        <dsp:cNvSpPr/>
      </dsp:nvSpPr>
      <dsp:spPr>
        <a:xfrm rot="16200000">
          <a:off x="722351" y="1835096"/>
          <a:ext cx="1511004" cy="151100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Féminin pluriel</a:t>
          </a:r>
          <a:endParaRPr lang="en-GB" sz="1700" kern="1200" dirty="0"/>
        </a:p>
      </dsp:txBody>
      <dsp:txXfrm rot="5400000">
        <a:off x="1164914" y="1835096"/>
        <a:ext cx="1068441" cy="1068441"/>
      </dsp:txXfrm>
    </dsp:sp>
    <dsp:sp modelId="{D74E4307-A857-41BA-976D-ECA251F8F8E7}">
      <dsp:nvSpPr>
        <dsp:cNvPr id="0" name=""/>
        <dsp:cNvSpPr/>
      </dsp:nvSpPr>
      <dsp:spPr>
        <a:xfrm>
          <a:off x="2007403" y="1486134"/>
          <a:ext cx="521697" cy="4536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CC303-63F1-4659-8589-B6096B3355C5}">
      <dsp:nvSpPr>
        <dsp:cNvPr id="0" name=""/>
        <dsp:cNvSpPr/>
      </dsp:nvSpPr>
      <dsp:spPr>
        <a:xfrm rot="10800000">
          <a:off x="2007403" y="1660615"/>
          <a:ext cx="521697" cy="4536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F6AA-E00E-4697-AAE6-362221FBE453}">
      <dsp:nvSpPr>
        <dsp:cNvPr id="0" name=""/>
        <dsp:cNvSpPr/>
      </dsp:nvSpPr>
      <dsp:spPr>
        <a:xfrm>
          <a:off x="863775" y="1690939"/>
          <a:ext cx="1313278" cy="11360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</a:rPr>
            <a:t>La </a:t>
          </a:r>
          <a:r>
            <a:rPr lang="en-GB" sz="1900" b="1" kern="1200" dirty="0" err="1">
              <a:solidFill>
                <a:schemeClr val="bg1"/>
              </a:solidFill>
            </a:rPr>
            <a:t>porte</a:t>
          </a:r>
          <a:endParaRPr lang="en-GB" sz="1900" b="1" kern="1200" dirty="0">
            <a:solidFill>
              <a:schemeClr val="bg1"/>
            </a:solidFill>
          </a:endParaRPr>
        </a:p>
      </dsp:txBody>
      <dsp:txXfrm>
        <a:off x="1081404" y="1879196"/>
        <a:ext cx="878020" cy="759524"/>
      </dsp:txXfrm>
    </dsp:sp>
    <dsp:sp modelId="{C889D159-46D8-4CB6-B04F-CC5836439B98}">
      <dsp:nvSpPr>
        <dsp:cNvPr id="0" name=""/>
        <dsp:cNvSpPr/>
      </dsp:nvSpPr>
      <dsp:spPr>
        <a:xfrm>
          <a:off x="1692995" y="1156567"/>
          <a:ext cx="495496" cy="42693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73DF-63A2-469E-8053-92D2A08A6A50}">
      <dsp:nvSpPr>
        <dsp:cNvPr id="0" name=""/>
        <dsp:cNvSpPr/>
      </dsp:nvSpPr>
      <dsp:spPr>
        <a:xfrm>
          <a:off x="991603" y="666856"/>
          <a:ext cx="1076222" cy="9310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La chaise</a:t>
          </a:r>
        </a:p>
      </dsp:txBody>
      <dsp:txXfrm>
        <a:off x="1169956" y="821152"/>
        <a:ext cx="719516" cy="622466"/>
      </dsp:txXfrm>
    </dsp:sp>
    <dsp:sp modelId="{29C75E05-2DBA-476E-98F2-73B9D050B766}">
      <dsp:nvSpPr>
        <dsp:cNvPr id="0" name=""/>
        <dsp:cNvSpPr/>
      </dsp:nvSpPr>
      <dsp:spPr>
        <a:xfrm>
          <a:off x="2271278" y="1954708"/>
          <a:ext cx="495496" cy="42693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1104F-A596-4252-A201-416DB9A7816C}">
      <dsp:nvSpPr>
        <dsp:cNvPr id="0" name=""/>
        <dsp:cNvSpPr/>
      </dsp:nvSpPr>
      <dsp:spPr>
        <a:xfrm>
          <a:off x="1978623" y="1239519"/>
          <a:ext cx="1076222" cy="9310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Le bois</a:t>
          </a:r>
        </a:p>
      </dsp:txBody>
      <dsp:txXfrm>
        <a:off x="2156976" y="1393815"/>
        <a:ext cx="719516" cy="622466"/>
      </dsp:txXfrm>
    </dsp:sp>
    <dsp:sp modelId="{ADF381FC-948E-4976-990A-5971D945F27F}">
      <dsp:nvSpPr>
        <dsp:cNvPr id="0" name=""/>
        <dsp:cNvSpPr/>
      </dsp:nvSpPr>
      <dsp:spPr>
        <a:xfrm>
          <a:off x="1869565" y="2855660"/>
          <a:ext cx="495496" cy="42693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4196F-DE79-40CE-9CED-2D31A4A84213}">
      <dsp:nvSpPr>
        <dsp:cNvPr id="0" name=""/>
        <dsp:cNvSpPr/>
      </dsp:nvSpPr>
      <dsp:spPr>
        <a:xfrm>
          <a:off x="1978623" y="2365309"/>
          <a:ext cx="1076222" cy="9310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La </a:t>
          </a:r>
          <a:r>
            <a:rPr lang="en-GB" sz="1900" b="1" kern="1200" dirty="0" err="1"/>
            <a:t>rivi</a:t>
          </a:r>
          <a:r>
            <a:rPr lang="fr-FR" sz="1900" b="1" kern="1200" dirty="0"/>
            <a:t>ère</a:t>
          </a:r>
          <a:endParaRPr lang="en-GB" sz="1900" b="1" kern="1200" dirty="0"/>
        </a:p>
      </dsp:txBody>
      <dsp:txXfrm>
        <a:off x="2156976" y="2519605"/>
        <a:ext cx="719516" cy="622466"/>
      </dsp:txXfrm>
    </dsp:sp>
    <dsp:sp modelId="{3FAFBCA8-D2C2-41EA-9DFE-88FB72052006}">
      <dsp:nvSpPr>
        <dsp:cNvPr id="0" name=""/>
        <dsp:cNvSpPr/>
      </dsp:nvSpPr>
      <dsp:spPr>
        <a:xfrm>
          <a:off x="873074" y="2949183"/>
          <a:ext cx="495496" cy="42693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3745A-E90B-4EFB-A220-283446A18C6E}">
      <dsp:nvSpPr>
        <dsp:cNvPr id="0" name=""/>
        <dsp:cNvSpPr/>
      </dsp:nvSpPr>
      <dsp:spPr>
        <a:xfrm>
          <a:off x="991603" y="2938613"/>
          <a:ext cx="1076222" cy="9310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La lettre</a:t>
          </a:r>
          <a:endParaRPr lang="en-GB" sz="1900" b="1" kern="1200" dirty="0"/>
        </a:p>
      </dsp:txBody>
      <dsp:txXfrm>
        <a:off x="1169956" y="3092909"/>
        <a:ext cx="719516" cy="622466"/>
      </dsp:txXfrm>
    </dsp:sp>
    <dsp:sp modelId="{02A1B376-C28A-4E72-9946-514EA5B539C8}">
      <dsp:nvSpPr>
        <dsp:cNvPr id="0" name=""/>
        <dsp:cNvSpPr/>
      </dsp:nvSpPr>
      <dsp:spPr>
        <a:xfrm>
          <a:off x="285322" y="2151361"/>
          <a:ext cx="495496" cy="42693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6BF9A-1D51-472D-B946-0ACAE68A506B}">
      <dsp:nvSpPr>
        <dsp:cNvPr id="0" name=""/>
        <dsp:cNvSpPr/>
      </dsp:nvSpPr>
      <dsp:spPr>
        <a:xfrm>
          <a:off x="0" y="2365950"/>
          <a:ext cx="1076222" cy="9310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Le fruit</a:t>
          </a:r>
          <a:endParaRPr lang="en-GB" sz="1900" b="1" kern="1200" dirty="0"/>
        </a:p>
      </dsp:txBody>
      <dsp:txXfrm>
        <a:off x="178353" y="2520246"/>
        <a:ext cx="719516" cy="622466"/>
      </dsp:txXfrm>
    </dsp:sp>
    <dsp:sp modelId="{880A1485-5510-4208-8CD8-2CA6FF896929}">
      <dsp:nvSpPr>
        <dsp:cNvPr id="0" name=""/>
        <dsp:cNvSpPr/>
      </dsp:nvSpPr>
      <dsp:spPr>
        <a:xfrm>
          <a:off x="0" y="1238238"/>
          <a:ext cx="1076222" cy="9310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Le chat</a:t>
          </a:r>
        </a:p>
      </dsp:txBody>
      <dsp:txXfrm>
        <a:off x="178353" y="1392534"/>
        <a:ext cx="719516" cy="6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39670-3B15-45A6-97AA-C4FA749B920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99DE-487F-486F-813A-C62ECFD62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0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FXs_0p-Wc&amp;t=26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nUGtDEtaT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4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3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2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6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Again, for copyright reasons, the teacher will have to add the relevant lines for classroom use – blue  for lines at the start of the poem, red for those at the end where the tempo speeds up.  The line in black is the turning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4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616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1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65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6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copyright reasons, we are not able to provide direct links to </a:t>
            </a:r>
            <a:r>
              <a:rPr lang="en-GB" dirty="0" err="1"/>
              <a:t>Youtube</a:t>
            </a:r>
            <a:r>
              <a:rPr lang="en-GB" dirty="0"/>
              <a:t> within the slide.  There are several you might like to consider however – e.g. </a:t>
            </a:r>
            <a:r>
              <a:rPr lang="en-GB" dirty="0">
                <a:hlinkClick r:id="rId3"/>
              </a:rPr>
              <a:t>https://www.youtube.com/watch?v=zFFXs_0p-Wc&amp;t=26s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https://www.youtube.com/watch?v=9nUGtDEtaTM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6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2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one of the previous </a:t>
            </a:r>
            <a:r>
              <a:rPr lang="en-GB" dirty="0" err="1"/>
              <a:t>youtube</a:t>
            </a:r>
            <a:r>
              <a:rPr lang="en-GB" dirty="0"/>
              <a:t> links. If necessary, read the poem aloud if using a clip with no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9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2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1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6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6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99DE-487F-486F-813A-C62ECFD624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9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01C-A6D4-4155-9CE5-B8759C492FC9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CE6C-7F79-4899-8D4C-07762541F6BD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4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6F3-605C-4609-B4F1-5D7A5BD0B2AE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74DB-7CF6-4CDB-A1B4-C9A6E66E4F52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9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47E2-709F-4FE2-9B4E-BF3A33AFD798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891B-3CAC-4572-A2AF-8058C460D615}" type="datetime1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8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69DD-01D4-42E1-9DD4-FF5A03100346}" type="datetime1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3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BF7-1C9A-4C2E-9C05-D3886B214D30}" type="datetime1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492-F99A-4DF7-9F87-753CC0B7F1E5}" type="datetime1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2252-9E3F-4ECF-B04F-BDF8F58353A7}" type="datetime1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1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BCE0-1CF5-47DA-8C40-9E1EACC3FF6E}" type="datetime1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0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C968-3E6A-4EA0-992D-F01B36CADD4D}" type="datetime1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A3FF-B4C5-46C4-9F64-A05990547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8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8615422@N00" TargetMode="External"/><Relationship Id="rId13" Type="http://schemas.openxmlformats.org/officeDocument/2006/relationships/hyperlink" Target="https://www.flickr.com/photos/24484507@N00" TargetMode="External"/><Relationship Id="rId18" Type="http://schemas.openxmlformats.org/officeDocument/2006/relationships/hyperlink" Target="https://www.flickr.com/photos/82775126@N00" TargetMode="External"/><Relationship Id="rId26" Type="http://schemas.openxmlformats.org/officeDocument/2006/relationships/hyperlink" Target="https://en.wikipedia.org/wiki/List_of_countries%27_copyright_length" TargetMode="External"/><Relationship Id="rId3" Type="http://schemas.openxmlformats.org/officeDocument/2006/relationships/hyperlink" Target="https://creativecommons.org/licenses/by-nc-nd/4.0/?ref=ccsearch&amp;atype=rich" TargetMode="External"/><Relationship Id="rId21" Type="http://schemas.openxmlformats.org/officeDocument/2006/relationships/hyperlink" Target="https://www.flickr.com/photos/14238175@N08" TargetMode="External"/><Relationship Id="rId34" Type="http://schemas.openxmlformats.org/officeDocument/2006/relationships/hyperlink" Target="https://www.flickr.com/photos/66404974@N00" TargetMode="External"/><Relationship Id="rId7" Type="http://schemas.openxmlformats.org/officeDocument/2006/relationships/hyperlink" Target="https://www.flickr.com/photos/18615422@N00/12980914" TargetMode="External"/><Relationship Id="rId12" Type="http://schemas.openxmlformats.org/officeDocument/2006/relationships/hyperlink" Target="https://www.flickr.com/photos/24484507@N00/3102360978" TargetMode="External"/><Relationship Id="rId17" Type="http://schemas.openxmlformats.org/officeDocument/2006/relationships/hyperlink" Target="https://www.flickr.com/photos/82775126@N00/291477513" TargetMode="External"/><Relationship Id="rId25" Type="http://schemas.openxmlformats.org/officeDocument/2006/relationships/hyperlink" Target="https://en.wikipedia.org/wiki/public_domain" TargetMode="External"/><Relationship Id="rId33" Type="http://schemas.openxmlformats.org/officeDocument/2006/relationships/hyperlink" Target="https://www.flickr.com/photos/66404974@N00/2605991076" TargetMode="External"/><Relationship Id="rId2" Type="http://schemas.openxmlformats.org/officeDocument/2006/relationships/hyperlink" Target="https://www.behance.net/gallery/76868289/trave-chair" TargetMode="External"/><Relationship Id="rId16" Type="http://schemas.openxmlformats.org/officeDocument/2006/relationships/hyperlink" Target="https://www.flickr.com/photos/21412505@N08" TargetMode="External"/><Relationship Id="rId20" Type="http://schemas.openxmlformats.org/officeDocument/2006/relationships/hyperlink" Target="https://www.flickr.com/photos/14238175@N08/2954797804" TargetMode="External"/><Relationship Id="rId29" Type="http://schemas.openxmlformats.org/officeDocument/2006/relationships/hyperlink" Target="https://www.loc.gov/pictures/collection/highs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/?ref=ccsearch&amp;atype=rich" TargetMode="External"/><Relationship Id="rId11" Type="http://schemas.openxmlformats.org/officeDocument/2006/relationships/hyperlink" Target="https://www.flickr.com/photos/71412596@N00" TargetMode="External"/><Relationship Id="rId24" Type="http://schemas.openxmlformats.org/officeDocument/2006/relationships/hyperlink" Target="https://www.flickr.com/photos/64419960@N00/1122505246" TargetMode="External"/><Relationship Id="rId32" Type="http://schemas.openxmlformats.org/officeDocument/2006/relationships/hyperlink" Target="https://www.flickr.com/photos/64419960@N00" TargetMode="External"/><Relationship Id="rId37" Type="http://schemas.openxmlformats.org/officeDocument/2006/relationships/hyperlink" Target="https://www.flickr.com/photos/61106518@N03" TargetMode="External"/><Relationship Id="rId5" Type="http://schemas.openxmlformats.org/officeDocument/2006/relationships/hyperlink" Target="https://www.flickr.com/photos/30818227@N02" TargetMode="External"/><Relationship Id="rId15" Type="http://schemas.openxmlformats.org/officeDocument/2006/relationships/hyperlink" Target="https://www.flickr.com/photos/21412505@N08/3002618500" TargetMode="External"/><Relationship Id="rId23" Type="http://schemas.openxmlformats.org/officeDocument/2006/relationships/hyperlink" Target="https://www.flickr.com/photos/146272131@N07" TargetMode="External"/><Relationship Id="rId28" Type="http://schemas.openxmlformats.org/officeDocument/2006/relationships/hyperlink" Target="http://www.sothebys.com/en/auctions/ecatalogue/2008/modern-and-contemporary-art-including-1950-northern-european-avant-garde-am1058/lot.153.html" TargetMode="External"/><Relationship Id="rId36" Type="http://schemas.openxmlformats.org/officeDocument/2006/relationships/hyperlink" Target="https://www.flickr.com/photos/61106518@N03/5876796518" TargetMode="External"/><Relationship Id="rId10" Type="http://schemas.openxmlformats.org/officeDocument/2006/relationships/hyperlink" Target="https://www.flickr.com/photos/71412596@N00/150816815" TargetMode="External"/><Relationship Id="rId19" Type="http://schemas.openxmlformats.org/officeDocument/2006/relationships/hyperlink" Target="https://creativecommons.org/licenses/by/2.0/?ref=ccsearch&amp;atype=rich" TargetMode="External"/><Relationship Id="rId31" Type="http://schemas.openxmlformats.org/officeDocument/2006/relationships/hyperlink" Target="https://www.loc.gov/rr/print/res/482_high.html" TargetMode="External"/><Relationship Id="rId4" Type="http://schemas.openxmlformats.org/officeDocument/2006/relationships/hyperlink" Target="https://www.flickr.com/photos/30818227@N02/4470792411" TargetMode="External"/><Relationship Id="rId9" Type="http://schemas.openxmlformats.org/officeDocument/2006/relationships/hyperlink" Target="https://creativecommons.org/licenses/by-nc-sa/2.0/?ref=ccsearch&amp;atype=rich" TargetMode="External"/><Relationship Id="rId14" Type="http://schemas.openxmlformats.org/officeDocument/2006/relationships/hyperlink" Target="https://creativecommons.org/licenses/by-sa/2.0/?ref=ccsearch&amp;atype=rich" TargetMode="External"/><Relationship Id="rId22" Type="http://schemas.openxmlformats.org/officeDocument/2006/relationships/hyperlink" Target="https://www.flickr.com/photos/146272131@N07/42571415475" TargetMode="External"/><Relationship Id="rId27" Type="http://schemas.openxmlformats.org/officeDocument/2006/relationships/hyperlink" Target="https://www.mutualart.com/Artwork/25-Bankruptcy-Vultures/95F917B1BC4662D9" TargetMode="External"/><Relationship Id="rId30" Type="http://schemas.openxmlformats.org/officeDocument/2006/relationships/hyperlink" Target="https://en.wikipedia.org/wiki/Library_of_Congress" TargetMode="External"/><Relationship Id="rId35" Type="http://schemas.openxmlformats.org/officeDocument/2006/relationships/hyperlink" Target="https://creativecommons.org/licenses/by-nd/2.0/?ref=ccsearch&amp;atype=ri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 </a:t>
            </a:r>
            <a:r>
              <a:rPr lang="en-GB" dirty="0" err="1"/>
              <a:t>poème</a:t>
            </a:r>
            <a:r>
              <a:rPr lang="en-GB" dirty="0"/>
              <a:t> de Jacques </a:t>
            </a:r>
            <a:r>
              <a:rPr lang="en-GB" dirty="0" err="1"/>
              <a:t>Prévert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7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protagoniste est un homme.</a:t>
            </a:r>
            <a:endParaRPr lang="en-GB" dirty="0"/>
          </a:p>
          <a:p>
            <a:r>
              <a:rPr lang="en-GB" dirty="0"/>
              <a:t>Il y a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lettre</a:t>
            </a:r>
            <a:r>
              <a:rPr lang="en-GB" dirty="0"/>
              <a:t>.</a:t>
            </a:r>
          </a:p>
          <a:p>
            <a:r>
              <a:rPr lang="fr-FR" dirty="0"/>
              <a:t>Le protagoniste est à l’hôpital.</a:t>
            </a: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lettre</a:t>
            </a:r>
            <a:r>
              <a:rPr lang="en-GB" dirty="0"/>
              <a:t> </a:t>
            </a:r>
            <a:r>
              <a:rPr lang="en-GB" dirty="0" err="1"/>
              <a:t>contient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mauvaise</a:t>
            </a:r>
            <a:r>
              <a:rPr lang="en-GB" dirty="0"/>
              <a:t> nouvelle.</a:t>
            </a:r>
          </a:p>
          <a:p>
            <a:r>
              <a:rPr lang="en-GB" dirty="0"/>
              <a:t>Nous ne </a:t>
            </a:r>
            <a:r>
              <a:rPr lang="en-GB" dirty="0" err="1"/>
              <a:t>savons</a:t>
            </a:r>
            <a:r>
              <a:rPr lang="en-GB" dirty="0"/>
              <a:t> pas qui a envoy</a:t>
            </a:r>
            <a:r>
              <a:rPr lang="fr-FR" dirty="0"/>
              <a:t>é la lettre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2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protagoniste est un homme. F</a:t>
            </a:r>
            <a:endParaRPr lang="en-GB" dirty="0"/>
          </a:p>
          <a:p>
            <a:r>
              <a:rPr lang="en-GB" dirty="0"/>
              <a:t>Il y a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lettre</a:t>
            </a:r>
            <a:r>
              <a:rPr lang="en-GB" dirty="0"/>
              <a:t>. V</a:t>
            </a:r>
          </a:p>
          <a:p>
            <a:r>
              <a:rPr lang="fr-FR" dirty="0"/>
              <a:t>Le protagoniste est à l’hôpital. F</a:t>
            </a: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lettre</a:t>
            </a:r>
            <a:r>
              <a:rPr lang="en-GB" dirty="0"/>
              <a:t> </a:t>
            </a:r>
            <a:r>
              <a:rPr lang="en-GB" dirty="0" err="1"/>
              <a:t>contient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mauvaise</a:t>
            </a:r>
            <a:r>
              <a:rPr lang="en-GB" dirty="0"/>
              <a:t> nouvelle. V</a:t>
            </a:r>
          </a:p>
          <a:p>
            <a:r>
              <a:rPr lang="en-GB" dirty="0"/>
              <a:t>Nous ne </a:t>
            </a:r>
            <a:r>
              <a:rPr lang="en-GB" dirty="0" err="1"/>
              <a:t>savons</a:t>
            </a:r>
            <a:r>
              <a:rPr lang="en-GB" dirty="0"/>
              <a:t> pas qui a envoy</a:t>
            </a:r>
            <a:r>
              <a:rPr lang="fr-FR" dirty="0"/>
              <a:t>é la lettre</a:t>
            </a:r>
            <a:r>
              <a:rPr lang="en-GB" dirty="0"/>
              <a:t>. 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2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04873" y="190414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70636" y="2896465"/>
            <a:ext cx="48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5930" y="4612894"/>
            <a:ext cx="4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7835" y="3718356"/>
            <a:ext cx="38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38132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8259" y="6394122"/>
            <a:ext cx="4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2906" y="6381328"/>
            <a:ext cx="3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5" y="1898831"/>
            <a:ext cx="32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7788" y="4581808"/>
            <a:ext cx="28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12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18" y="973837"/>
            <a:ext cx="1765669" cy="12495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4" y="1073553"/>
            <a:ext cx="1808635" cy="1685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36" y="817530"/>
            <a:ext cx="1362151" cy="2197134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66" y="3211780"/>
            <a:ext cx="1551300" cy="1660899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5" y="4912704"/>
            <a:ext cx="2565989" cy="18087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88" y="2256058"/>
            <a:ext cx="1808624" cy="2453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0" y="4951140"/>
            <a:ext cx="2881886" cy="1773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71" y="4997672"/>
            <a:ext cx="2531615" cy="1844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73" y="2908537"/>
            <a:ext cx="1897772" cy="1704358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536921" y="101459"/>
            <a:ext cx="6359416" cy="645950"/>
          </a:xfrm>
        </p:spPr>
        <p:txBody>
          <a:bodyPr>
            <a:noAutofit/>
          </a:bodyPr>
          <a:lstStyle/>
          <a:p>
            <a:r>
              <a:rPr lang="en-GB" sz="2400" b="1" dirty="0" err="1"/>
              <a:t>Voici</a:t>
            </a:r>
            <a:r>
              <a:rPr lang="fr-FR" sz="2400" b="1" dirty="0"/>
              <a:t> des objets qui figurent dans le </a:t>
            </a:r>
            <a:r>
              <a:rPr lang="fr-FR" sz="2400" b="1" dirty="0" err="1"/>
              <a:t>poè</a:t>
            </a:r>
            <a:r>
              <a:rPr lang="en-GB" sz="2400" b="1" dirty="0"/>
              <a:t>me. </a:t>
            </a:r>
            <a:br>
              <a:rPr lang="en-GB" sz="2400" b="1" dirty="0"/>
            </a:br>
            <a:r>
              <a:rPr lang="en-GB" sz="2400" b="1" dirty="0" err="1"/>
              <a:t>Liez</a:t>
            </a:r>
            <a:r>
              <a:rPr lang="en-GB" sz="2400" b="1" dirty="0"/>
              <a:t> les </a:t>
            </a:r>
            <a:r>
              <a:rPr lang="fr-FR" sz="2400" b="1" dirty="0"/>
              <a:t>é</a:t>
            </a:r>
            <a:r>
              <a:rPr lang="en-GB" sz="2400" b="1" dirty="0"/>
              <a:t>motions aux images.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31479" y="335285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3528" y="522274"/>
            <a:ext cx="1835379" cy="3811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le bonheur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sérénité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tendresse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le calme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le choc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colère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surprise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panique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peur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le désespoir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tristesse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dirty="0"/>
              <a:t>la dépression</a:t>
            </a:r>
            <a:endParaRPr lang="en-GB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09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4764716"/>
            <a:ext cx="442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 </a:t>
            </a:r>
            <a:r>
              <a:rPr lang="en-GB" sz="800" dirty="0"/>
              <a:t>“25 </a:t>
            </a:r>
            <a:r>
              <a:rPr lang="en-GB" sz="800" dirty="0" err="1"/>
              <a:t>Vautours</a:t>
            </a:r>
            <a:r>
              <a:rPr lang="en-GB" sz="800" dirty="0"/>
              <a:t> de </a:t>
            </a:r>
            <a:r>
              <a:rPr lang="fr-FR" sz="800" dirty="0"/>
              <a:t>faillite »</a:t>
            </a:r>
            <a:r>
              <a:rPr lang="en-GB" sz="800" dirty="0"/>
              <a:t> (25 Bankruptcy Vultures) par László Moholy-Nagy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6120947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C. </a:t>
            </a:r>
            <a:r>
              <a:rPr lang="en-GB" sz="800" b="1" dirty="0"/>
              <a:t>"</a:t>
            </a:r>
            <a:r>
              <a:rPr lang="en-GB" sz="800" dirty="0" err="1"/>
              <a:t>Personnage</a:t>
            </a:r>
            <a:r>
              <a:rPr lang="en-GB" sz="800" dirty="0"/>
              <a:t> et </a:t>
            </a:r>
            <a:r>
              <a:rPr lang="en-GB" sz="800" dirty="0" err="1"/>
              <a:t>Oiseaux</a:t>
            </a:r>
            <a:r>
              <a:rPr lang="en-GB" sz="800" dirty="0"/>
              <a:t>," par Joan</a:t>
            </a:r>
            <a:r>
              <a:rPr lang="en-GB" sz="800" b="1" dirty="0"/>
              <a:t> </a:t>
            </a:r>
            <a:r>
              <a:rPr lang="en-GB" sz="800" dirty="0"/>
              <a:t>Miró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28184" y="6278294"/>
            <a:ext cx="2133600" cy="365125"/>
          </a:xfrm>
        </p:spPr>
        <p:txBody>
          <a:bodyPr/>
          <a:lstStyle/>
          <a:p>
            <a:fld id="{A20FA3FF-B4C5-46C4-9F64-A05990547137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0" y="214581"/>
            <a:ext cx="3105795" cy="2062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5583" y="2466425"/>
            <a:ext cx="406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 </a:t>
            </a:r>
            <a:r>
              <a:rPr lang="en-GB" sz="800" dirty="0"/>
              <a:t>“</a:t>
            </a:r>
            <a:r>
              <a:rPr lang="en-GB" sz="800" dirty="0" err="1"/>
              <a:t>Paysage</a:t>
            </a:r>
            <a:r>
              <a:rPr lang="en-GB" sz="800" dirty="0"/>
              <a:t> </a:t>
            </a:r>
            <a:r>
              <a:rPr lang="fr-FR" sz="800" dirty="0"/>
              <a:t>surréaliste »</a:t>
            </a:r>
            <a:r>
              <a:rPr lang="en-GB" sz="800" dirty="0"/>
              <a:t>  par</a:t>
            </a:r>
            <a:r>
              <a:rPr lang="en-US" sz="800" dirty="0"/>
              <a:t> Tinus van </a:t>
            </a:r>
            <a:r>
              <a:rPr lang="en-US" sz="800" dirty="0" err="1"/>
              <a:t>Doorn</a:t>
            </a:r>
            <a:r>
              <a:rPr lang="en-GB" sz="800" dirty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2" y="214581"/>
            <a:ext cx="4196209" cy="14142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err="1"/>
              <a:t>Prévert</a:t>
            </a:r>
            <a:r>
              <a:rPr lang="en-GB" sz="2000" dirty="0"/>
              <a:t> </a:t>
            </a:r>
            <a:r>
              <a:rPr lang="en-GB" sz="2000" dirty="0" err="1"/>
              <a:t>aimait</a:t>
            </a:r>
            <a:r>
              <a:rPr lang="en-GB" sz="2000" dirty="0"/>
              <a:t> </a:t>
            </a:r>
            <a:r>
              <a:rPr lang="fr-FR" sz="2000" dirty="0"/>
              <a:t>le surréalisme – un mouvement artistique et littéraire</a:t>
            </a:r>
            <a:r>
              <a:rPr lang="fr-FR" sz="2400" dirty="0"/>
              <a:t>.</a:t>
            </a:r>
          </a:p>
          <a:p>
            <a:pPr algn="l"/>
            <a:r>
              <a:rPr lang="fr-FR" sz="2000" b="1" dirty="0"/>
              <a:t>Sujets: </a:t>
            </a:r>
            <a:r>
              <a:rPr lang="fr-FR" sz="2000" dirty="0"/>
              <a:t>le désir, l’imagination, l’inconscient, le rêve</a:t>
            </a:r>
            <a:endParaRPr lang="en-GB" sz="2000" dirty="0"/>
          </a:p>
          <a:p>
            <a:pPr algn="l"/>
            <a:endParaRPr lang="fr-FR" sz="2000" b="1" dirty="0"/>
          </a:p>
          <a:p>
            <a:pPr algn="l"/>
            <a:r>
              <a:rPr lang="fr-FR" sz="2000" b="1" dirty="0"/>
              <a:t>Voici quel</a:t>
            </a:r>
            <a:r>
              <a:rPr lang="en-GB" sz="2000" b="1" dirty="0"/>
              <a:t>ques images </a:t>
            </a:r>
            <a:r>
              <a:rPr lang="fr-FR" sz="2000" b="1" dirty="0"/>
              <a:t>surréalistes. </a:t>
            </a:r>
            <a:br>
              <a:rPr lang="fr-FR" sz="2000" b="1" dirty="0"/>
            </a:br>
            <a:r>
              <a:rPr lang="fr-FR" sz="2000" b="1" dirty="0"/>
              <a:t>Quelle image représente mieux le poème?</a:t>
            </a:r>
            <a:br>
              <a:rPr lang="fr-FR" sz="2400" dirty="0"/>
            </a:b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443839"/>
            <a:ext cx="519999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/>
              <a:t>L’image</a:t>
            </a:r>
            <a:r>
              <a:rPr lang="en-GB" sz="2000" dirty="0"/>
              <a:t> A / B / C </a:t>
            </a:r>
            <a:r>
              <a:rPr lang="fr-FR" sz="2000" dirty="0"/>
              <a:t>représente mieux le poème.</a:t>
            </a:r>
          </a:p>
          <a:p>
            <a:endParaRPr lang="fr-FR" sz="2000" dirty="0"/>
          </a:p>
          <a:p>
            <a:r>
              <a:rPr lang="fr-FR" sz="2000" dirty="0"/>
              <a:t>Elle</a:t>
            </a:r>
            <a:r>
              <a:rPr lang="en-GB" sz="2000" dirty="0"/>
              <a:t> </a:t>
            </a:r>
            <a:r>
              <a:rPr lang="fr-FR" sz="2000" dirty="0"/>
              <a:t>évoque les émotions des personnages / l’idée d’un rêve/ la peur…</a:t>
            </a:r>
            <a:r>
              <a:rPr lang="fr-FR" sz="2000" dirty="0" err="1"/>
              <a:t>etc</a:t>
            </a:r>
            <a:r>
              <a:rPr lang="fr-FR" sz="2000" dirty="0"/>
              <a:t>,</a:t>
            </a:r>
            <a:endParaRPr lang="en-GB" sz="20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46A0E7E-33FC-4DE0-A36F-5520DEF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1" y="2686981"/>
            <a:ext cx="3399997" cy="2134435"/>
          </a:xfrm>
          <a:prstGeom prst="rect">
            <a:avLst/>
          </a:prstGeom>
        </p:spPr>
      </p:pic>
      <p:pic>
        <p:nvPicPr>
          <p:cNvPr id="1026" name="Picture 2" descr="Thumbnail for version as of 13:23, 12 October 2016">
            <a:extLst>
              <a:ext uri="{FF2B5EF4-FFF2-40B4-BE49-F238E27FC236}">
                <a16:creationId xmlns:a16="http://schemas.microsoft.com/office/drawing/2014/main" id="{7281BCF8-B35B-4CC6-AFBE-E2F9C300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32" y="3429000"/>
            <a:ext cx="2642923" cy="19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0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 cette différence?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Quelqu’un a mordu </a:t>
            </a:r>
            <a:r>
              <a:rPr lang="fr-FR" b="1" dirty="0">
                <a:solidFill>
                  <a:srgbClr val="0070C0"/>
                </a:solidFill>
              </a:rPr>
              <a:t>le</a:t>
            </a:r>
            <a:r>
              <a:rPr lang="fr-FR" dirty="0"/>
              <a:t> fruit.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Le</a:t>
            </a:r>
            <a:r>
              <a:rPr lang="fr-FR" dirty="0"/>
              <a:t> fruit </a:t>
            </a:r>
            <a:r>
              <a:rPr lang="fr-FR" b="1" dirty="0">
                <a:solidFill>
                  <a:srgbClr val="0070C0"/>
                </a:solidFill>
              </a:rPr>
              <a:t>que</a:t>
            </a:r>
            <a:r>
              <a:rPr lang="fr-FR" dirty="0"/>
              <a:t> quelqu’un a mordu.</a:t>
            </a:r>
          </a:p>
          <a:p>
            <a:pPr marL="0" indent="0">
              <a:buNone/>
            </a:pPr>
            <a:r>
              <a:rPr lang="fr-FR" dirty="0"/>
              <a:t>Comment traduire?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Quelqu’un a ouvert </a:t>
            </a:r>
            <a:r>
              <a:rPr lang="fr-FR" b="1" dirty="0">
                <a:solidFill>
                  <a:srgbClr val="FF0000"/>
                </a:solidFill>
              </a:rPr>
              <a:t>la</a:t>
            </a:r>
            <a:r>
              <a:rPr lang="fr-FR" dirty="0"/>
              <a:t> porte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La</a:t>
            </a:r>
            <a:r>
              <a:rPr lang="fr-FR" dirty="0"/>
              <a:t> porte </a:t>
            </a:r>
            <a:r>
              <a:rPr lang="fr-FR" b="1" dirty="0">
                <a:solidFill>
                  <a:srgbClr val="FF0000"/>
                </a:solidFill>
              </a:rPr>
              <a:t>que</a:t>
            </a:r>
            <a:r>
              <a:rPr lang="fr-FR" dirty="0"/>
              <a:t> quelqu’un a ouvert</a:t>
            </a:r>
            <a:r>
              <a:rPr lang="fr-FR" b="1" dirty="0">
                <a:solidFill>
                  <a:srgbClr val="FF0000"/>
                </a:solidFill>
              </a:rPr>
              <a:t>e.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Pourquoi y </a:t>
            </a:r>
            <a:r>
              <a:rPr lang="fr-FR" dirty="0" err="1"/>
              <a:t>a-t-il</a:t>
            </a:r>
            <a:r>
              <a:rPr lang="fr-FR" dirty="0"/>
              <a:t> «e» à la fin de la deuxième phrase?</a:t>
            </a:r>
          </a:p>
          <a:p>
            <a:pPr marL="0" indent="0">
              <a:buNone/>
            </a:pPr>
            <a:r>
              <a:rPr lang="fr-FR" sz="3000" dirty="0"/>
              <a:t>Quelle est la règle? Discutez avec un partenaire.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pic>
        <p:nvPicPr>
          <p:cNvPr id="4" name="Picture 3" descr="C:\Users\Simon\AppData\Local\Microsoft\Windows\INetCache\IE\6RZXIK0V\DooFi-Consulting-detective-with-pipe-and-magnifying-glass-silhouette-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419278" cy="21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9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Après le </a:t>
            </a:r>
            <a:r>
              <a:rPr lang="en-GB" dirty="0" err="1"/>
              <a:t>pr</a:t>
            </a:r>
            <a:r>
              <a:rPr lang="fr-FR" dirty="0"/>
              <a:t>o</a:t>
            </a:r>
            <a:r>
              <a:rPr lang="en-GB" dirty="0"/>
              <a:t>nom </a:t>
            </a:r>
            <a:r>
              <a:rPr lang="en-GB"/>
              <a:t>relatif</a:t>
            </a:r>
            <a:r>
              <a:rPr lang="en-GB" dirty="0"/>
              <a:t> “que” nous </a:t>
            </a:r>
            <a:r>
              <a:rPr lang="en-GB" dirty="0" err="1"/>
              <a:t>rajoutons</a:t>
            </a:r>
            <a:r>
              <a:rPr lang="en-GB" dirty="0"/>
              <a:t> au </a:t>
            </a:r>
            <a:r>
              <a:rPr lang="en-GB" dirty="0" err="1"/>
              <a:t>participe</a:t>
            </a:r>
            <a:r>
              <a:rPr lang="en-GB" dirty="0"/>
              <a:t> pass</a:t>
            </a:r>
            <a:r>
              <a:rPr lang="fr-FR" dirty="0"/>
              <a:t>é……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710401"/>
          <a:ext cx="45365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02424" y="1890421"/>
          <a:ext cx="338437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180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FF0000"/>
                          </a:solidFill>
                        </a:rPr>
                        <a:t>La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 porte </a:t>
                      </a:r>
                      <a:r>
                        <a:rPr lang="fr-FR" sz="2800" baseline="0" dirty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 j’ai ouvert</a:t>
                      </a:r>
                      <a:r>
                        <a:rPr lang="fr-FR" sz="2800" u="sng" baseline="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GB" sz="2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Le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 livre </a:t>
                      </a:r>
                      <a:r>
                        <a:rPr lang="fr-FR" sz="2800" dirty="0">
                          <a:solidFill>
                            <a:srgbClr val="0070C0"/>
                          </a:solidFill>
                        </a:rPr>
                        <a:t>que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 j’ai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lu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180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rgbClr val="FF0000"/>
                          </a:solidFill>
                        </a:rPr>
                        <a:t>Les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portes 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j’ai ouvert</a:t>
                      </a:r>
                      <a:r>
                        <a:rPr lang="fr-FR" sz="2800" b="1" u="sng" dirty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en-GB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Les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livres 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que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 j’ai lu</a:t>
                      </a:r>
                      <a:r>
                        <a:rPr lang="fr-FR" sz="2800" b="1" u="sng" dirty="0">
                          <a:solidFill>
                            <a:srgbClr val="0070C0"/>
                          </a:solidFill>
                        </a:rPr>
                        <a:t>s</a:t>
                      </a:r>
                      <a:endParaRPr lang="en-GB" sz="2800" b="1" u="sng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D8E55-1CCE-4496-8FA6-1C073B93C017}"/>
              </a:ext>
            </a:extLst>
          </p:cNvPr>
          <p:cNvSpPr txBox="1"/>
          <p:nvPr/>
        </p:nvSpPr>
        <p:spPr>
          <a:xfrm>
            <a:off x="179512" y="566124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Attention avec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ù</a:t>
            </a:r>
            <a:r>
              <a:rPr lang="en-GB" sz="2400" dirty="0"/>
              <a:t> -&gt; on </a:t>
            </a:r>
            <a:r>
              <a:rPr lang="en-GB" sz="2400" dirty="0" err="1"/>
              <a:t>n’ajoute</a:t>
            </a:r>
            <a:r>
              <a:rPr lang="en-GB" sz="2400" dirty="0"/>
              <a:t> </a:t>
            </a:r>
            <a:r>
              <a:rPr lang="en-GB" sz="2400" dirty="0" err="1"/>
              <a:t>rien</a:t>
            </a:r>
            <a:r>
              <a:rPr lang="en-GB" sz="2400" dirty="0"/>
              <a:t> au participle pass</a:t>
            </a:r>
            <a:r>
              <a:rPr lang="fr-FR" sz="2400" dirty="0"/>
              <a:t>é</a:t>
            </a:r>
            <a:endParaRPr lang="en-GB" sz="2400" dirty="0"/>
          </a:p>
          <a:p>
            <a:endParaRPr lang="en-GB" sz="2400" dirty="0"/>
          </a:p>
          <a:p>
            <a:r>
              <a:rPr lang="fr-FR" sz="2400" dirty="0"/>
              <a:t>La chaise où quelqu’un s’est assis.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7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6" y="274638"/>
            <a:ext cx="8599694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u="sng" dirty="0"/>
              <a:t>Le Message</a:t>
            </a:r>
          </a:p>
          <a:p>
            <a:pPr marL="0" indent="0">
              <a:buNone/>
            </a:pPr>
            <a:endParaRPr lang="en-GB" sz="8000" u="sng" dirty="0"/>
          </a:p>
          <a:p>
            <a:pPr marL="0" indent="0">
              <a:buNone/>
            </a:pPr>
            <a:r>
              <a:rPr lang="fr-FR" sz="6200" dirty="0">
                <a:solidFill>
                  <a:srgbClr val="FF0000"/>
                </a:solidFill>
              </a:rPr>
              <a:t>[Teacher to </a:t>
            </a:r>
            <a:r>
              <a:rPr lang="fr-FR" sz="6200" dirty="0" err="1">
                <a:solidFill>
                  <a:srgbClr val="FF0000"/>
                </a:solidFill>
              </a:rPr>
              <a:t>add</a:t>
            </a:r>
            <a:r>
              <a:rPr lang="fr-FR" sz="6200" dirty="0">
                <a:solidFill>
                  <a:srgbClr val="FF0000"/>
                </a:solidFill>
              </a:rPr>
              <a:t> full French </a:t>
            </a:r>
            <a:r>
              <a:rPr lang="fr-FR" sz="6200" dirty="0" err="1">
                <a:solidFill>
                  <a:srgbClr val="FF0000"/>
                </a:solidFill>
              </a:rPr>
              <a:t>text</a:t>
            </a:r>
            <a:r>
              <a:rPr lang="fr-FR" sz="6200" dirty="0">
                <a:solidFill>
                  <a:srgbClr val="FF0000"/>
                </a:solidFill>
              </a:rPr>
              <a:t>]</a:t>
            </a:r>
            <a:br>
              <a:rPr lang="fr-FR" sz="6200" dirty="0"/>
            </a:br>
            <a:endParaRPr lang="fr-FR" sz="6200" dirty="0"/>
          </a:p>
          <a:p>
            <a:br>
              <a:rPr lang="fr-FR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u="sng" dirty="0"/>
              <a:t>The Message</a:t>
            </a:r>
          </a:p>
          <a:p>
            <a:pPr marL="0" indent="0">
              <a:buNone/>
            </a:pPr>
            <a:endParaRPr lang="en-GB" sz="7200" u="sng" dirty="0"/>
          </a:p>
          <a:p>
            <a:pPr marL="0" indent="0">
              <a:buNone/>
            </a:pPr>
            <a:r>
              <a:rPr lang="en-GB" sz="7200" dirty="0"/>
              <a:t>The door that someone opened</a:t>
            </a:r>
          </a:p>
          <a:p>
            <a:pPr marL="0" indent="0">
              <a:buNone/>
            </a:pPr>
            <a:r>
              <a:rPr lang="en-GB" sz="7200" dirty="0"/>
              <a:t>The door that someone closed</a:t>
            </a:r>
          </a:p>
          <a:p>
            <a:pPr marL="0" indent="0">
              <a:buNone/>
            </a:pPr>
            <a:r>
              <a:rPr lang="en-GB" sz="7200" dirty="0"/>
              <a:t>The chair where someone sat</a:t>
            </a:r>
          </a:p>
          <a:p>
            <a:pPr marL="0" indent="0">
              <a:buNone/>
            </a:pPr>
            <a:r>
              <a:rPr lang="en-GB" sz="7200" dirty="0"/>
              <a:t>The cat that someone caressed</a:t>
            </a:r>
          </a:p>
          <a:p>
            <a:pPr marL="0" indent="0">
              <a:buNone/>
            </a:pPr>
            <a:r>
              <a:rPr lang="en-GB" sz="7200" dirty="0"/>
              <a:t>The fruit that someone bit</a:t>
            </a:r>
          </a:p>
          <a:p>
            <a:pPr marL="0" indent="0">
              <a:buNone/>
            </a:pPr>
            <a:r>
              <a:rPr lang="en-GB" sz="7200" dirty="0"/>
              <a:t>The letter that someone read</a:t>
            </a:r>
          </a:p>
          <a:p>
            <a:pPr marL="0" indent="0">
              <a:buNone/>
            </a:pPr>
            <a:r>
              <a:rPr lang="en-GB" sz="7200" dirty="0"/>
              <a:t>The chair that someone overturned</a:t>
            </a:r>
          </a:p>
          <a:p>
            <a:pPr marL="0" indent="0">
              <a:buNone/>
            </a:pPr>
            <a:r>
              <a:rPr lang="en-GB" sz="7200" dirty="0"/>
              <a:t>The door that someone opened</a:t>
            </a:r>
          </a:p>
          <a:p>
            <a:pPr marL="0" indent="0">
              <a:buNone/>
            </a:pPr>
            <a:r>
              <a:rPr lang="en-GB" sz="7200" dirty="0"/>
              <a:t>The road where someone is still running</a:t>
            </a:r>
          </a:p>
          <a:p>
            <a:pPr marL="0" indent="0">
              <a:buNone/>
            </a:pPr>
            <a:r>
              <a:rPr lang="en-GB" sz="7200" dirty="0"/>
              <a:t>The forest that someone crosses</a:t>
            </a:r>
          </a:p>
          <a:p>
            <a:pPr marL="0" indent="0">
              <a:buNone/>
            </a:pPr>
            <a:r>
              <a:rPr lang="en-GB" sz="7200" dirty="0"/>
              <a:t>The river where someone throws themselves</a:t>
            </a:r>
          </a:p>
          <a:p>
            <a:pPr marL="0" indent="0">
              <a:buNone/>
            </a:pPr>
            <a:r>
              <a:rPr lang="en-GB" sz="7200" dirty="0"/>
              <a:t>The hospital where someone died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7106" y="172889"/>
            <a:ext cx="85173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Trouvez</a:t>
            </a:r>
            <a:r>
              <a:rPr lang="en-GB" sz="2800" dirty="0"/>
              <a:t> des </a:t>
            </a:r>
            <a:r>
              <a:rPr lang="en-GB" sz="2800" dirty="0" err="1"/>
              <a:t>exemples</a:t>
            </a:r>
            <a:r>
              <a:rPr lang="en-GB" sz="2800" dirty="0"/>
              <a:t> </a:t>
            </a:r>
            <a:r>
              <a:rPr lang="en-GB" sz="2800" dirty="0" err="1"/>
              <a:t>dans</a:t>
            </a:r>
            <a:r>
              <a:rPr lang="en-GB" sz="2800" dirty="0"/>
              <a:t> le </a:t>
            </a:r>
            <a:r>
              <a:rPr lang="en-GB" sz="2800" dirty="0" err="1"/>
              <a:t>texte</a:t>
            </a:r>
            <a:r>
              <a:rPr lang="en-GB" sz="2800" dirty="0"/>
              <a:t>. </a:t>
            </a:r>
            <a:r>
              <a:rPr lang="en-GB" sz="2800" dirty="0" err="1"/>
              <a:t>Soulignez</a:t>
            </a:r>
            <a:r>
              <a:rPr lang="en-GB" sz="2800" dirty="0"/>
              <a:t>:</a:t>
            </a:r>
          </a:p>
          <a:p>
            <a:r>
              <a:rPr lang="en-GB" sz="2800" dirty="0" err="1"/>
              <a:t>Masculin</a:t>
            </a:r>
            <a:r>
              <a:rPr lang="en-GB" sz="2800" dirty="0"/>
              <a:t> = </a:t>
            </a:r>
            <a:r>
              <a:rPr lang="en-GB" sz="2800" b="1" dirty="0">
                <a:solidFill>
                  <a:srgbClr val="0070C0"/>
                </a:solidFill>
              </a:rPr>
              <a:t>bleu</a:t>
            </a:r>
          </a:p>
          <a:p>
            <a:r>
              <a:rPr lang="fr-FR" sz="2800" dirty="0"/>
              <a:t>Féminin - </a:t>
            </a:r>
            <a:r>
              <a:rPr lang="fr-FR" sz="2800" b="1" dirty="0">
                <a:solidFill>
                  <a:srgbClr val="FF0000"/>
                </a:solidFill>
              </a:rPr>
              <a:t>rouge</a:t>
            </a:r>
          </a:p>
          <a:p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8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u="sng" dirty="0"/>
              <a:t>Le Message</a:t>
            </a:r>
          </a:p>
          <a:p>
            <a:pPr marL="0" indent="0">
              <a:buNone/>
            </a:pPr>
            <a:endParaRPr lang="en-GB" sz="8000" u="sng" dirty="0"/>
          </a:p>
          <a:p>
            <a:pPr marL="0" indent="0">
              <a:buNone/>
            </a:pPr>
            <a:r>
              <a:rPr lang="fr-FR" sz="6200" dirty="0">
                <a:solidFill>
                  <a:srgbClr val="FF0000"/>
                </a:solidFill>
              </a:rPr>
              <a:t>[Teacher to </a:t>
            </a:r>
            <a:r>
              <a:rPr lang="fr-FR" sz="6200" dirty="0" err="1">
                <a:solidFill>
                  <a:srgbClr val="FF0000"/>
                </a:solidFill>
              </a:rPr>
              <a:t>add</a:t>
            </a:r>
            <a:r>
              <a:rPr lang="fr-FR" sz="6200" dirty="0">
                <a:solidFill>
                  <a:srgbClr val="FF0000"/>
                </a:solidFill>
              </a:rPr>
              <a:t> full French </a:t>
            </a:r>
            <a:r>
              <a:rPr lang="fr-FR" sz="6200" dirty="0" err="1">
                <a:solidFill>
                  <a:srgbClr val="FF0000"/>
                </a:solidFill>
              </a:rPr>
              <a:t>text</a:t>
            </a:r>
            <a:r>
              <a:rPr lang="fr-FR" sz="6200" dirty="0">
                <a:solidFill>
                  <a:srgbClr val="FF0000"/>
                </a:solidFill>
              </a:rPr>
              <a:t> </a:t>
            </a:r>
            <a:r>
              <a:rPr lang="fr-FR" sz="6200" dirty="0" err="1">
                <a:solidFill>
                  <a:srgbClr val="FF0000"/>
                </a:solidFill>
              </a:rPr>
              <a:t>with</a:t>
            </a:r>
            <a:r>
              <a:rPr lang="fr-FR" sz="6200" dirty="0">
                <a:solidFill>
                  <a:srgbClr val="FF0000"/>
                </a:solidFill>
              </a:rPr>
              <a:t> relevant </a:t>
            </a:r>
            <a:r>
              <a:rPr lang="fr-FR" sz="6200" dirty="0" err="1">
                <a:solidFill>
                  <a:srgbClr val="FF0000"/>
                </a:solidFill>
              </a:rPr>
              <a:t>genders</a:t>
            </a:r>
            <a:r>
              <a:rPr lang="fr-FR" sz="6200" dirty="0">
                <a:solidFill>
                  <a:srgbClr val="FF0000"/>
                </a:solidFill>
              </a:rPr>
              <a:t> </a:t>
            </a:r>
            <a:r>
              <a:rPr lang="fr-FR" sz="6200" dirty="0" err="1">
                <a:solidFill>
                  <a:srgbClr val="FF0000"/>
                </a:solidFill>
              </a:rPr>
              <a:t>shown</a:t>
            </a:r>
            <a:r>
              <a:rPr lang="fr-FR" sz="6200" dirty="0">
                <a:solidFill>
                  <a:srgbClr val="FF0000"/>
                </a:solidFill>
              </a:rPr>
              <a:t>]</a:t>
            </a:r>
            <a:br>
              <a:rPr lang="fr-FR" sz="6200" dirty="0"/>
            </a:br>
            <a:endParaRPr lang="fr-FR" sz="6200" dirty="0"/>
          </a:p>
          <a:p>
            <a:br>
              <a:rPr lang="fr-FR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u="sng" dirty="0"/>
              <a:t>The Message</a:t>
            </a:r>
          </a:p>
          <a:p>
            <a:pPr marL="0" indent="0">
              <a:buNone/>
            </a:pPr>
            <a:endParaRPr lang="en-GB" sz="7200" u="sng" dirty="0"/>
          </a:p>
          <a:p>
            <a:pPr marL="0" indent="0">
              <a:buNone/>
            </a:pPr>
            <a:r>
              <a:rPr lang="en-GB" sz="7200" dirty="0"/>
              <a:t>The door that someone opened</a:t>
            </a:r>
          </a:p>
          <a:p>
            <a:pPr marL="0" indent="0">
              <a:buNone/>
            </a:pPr>
            <a:r>
              <a:rPr lang="en-GB" sz="7200" dirty="0"/>
              <a:t>The door that someone closed</a:t>
            </a:r>
          </a:p>
          <a:p>
            <a:pPr marL="0" indent="0">
              <a:buNone/>
            </a:pPr>
            <a:r>
              <a:rPr lang="en-GB" sz="7200" dirty="0"/>
              <a:t>The chair where someone sat</a:t>
            </a:r>
          </a:p>
          <a:p>
            <a:pPr marL="0" indent="0">
              <a:buNone/>
            </a:pPr>
            <a:r>
              <a:rPr lang="en-GB" sz="7200" dirty="0"/>
              <a:t>The cat that someone caressed</a:t>
            </a:r>
          </a:p>
          <a:p>
            <a:pPr marL="0" indent="0">
              <a:buNone/>
            </a:pPr>
            <a:r>
              <a:rPr lang="en-GB" sz="7200" dirty="0"/>
              <a:t>The fruit that someone bit</a:t>
            </a:r>
          </a:p>
          <a:p>
            <a:pPr marL="0" indent="0">
              <a:buNone/>
            </a:pPr>
            <a:r>
              <a:rPr lang="en-GB" sz="7200" dirty="0"/>
              <a:t>The letter that someone read</a:t>
            </a:r>
          </a:p>
          <a:p>
            <a:pPr marL="0" indent="0">
              <a:buNone/>
            </a:pPr>
            <a:r>
              <a:rPr lang="en-GB" sz="7200" dirty="0"/>
              <a:t>The chair that someone overturned</a:t>
            </a:r>
          </a:p>
          <a:p>
            <a:pPr marL="0" indent="0">
              <a:buNone/>
            </a:pPr>
            <a:r>
              <a:rPr lang="en-GB" sz="7200" dirty="0"/>
              <a:t>The door that someone opened</a:t>
            </a:r>
          </a:p>
          <a:p>
            <a:pPr marL="0" indent="0">
              <a:buNone/>
            </a:pPr>
            <a:r>
              <a:rPr lang="en-GB" sz="7200" dirty="0"/>
              <a:t>The road where someone is still running</a:t>
            </a:r>
          </a:p>
          <a:p>
            <a:pPr marL="0" indent="0">
              <a:buNone/>
            </a:pPr>
            <a:r>
              <a:rPr lang="en-GB" sz="7200" dirty="0"/>
              <a:t>The forest that someone crosses</a:t>
            </a:r>
          </a:p>
          <a:p>
            <a:pPr marL="0" indent="0">
              <a:buNone/>
            </a:pPr>
            <a:r>
              <a:rPr lang="en-GB" sz="7200" dirty="0"/>
              <a:t>The river where someone throws themselves</a:t>
            </a:r>
          </a:p>
          <a:p>
            <a:pPr marL="0" indent="0">
              <a:buNone/>
            </a:pPr>
            <a:r>
              <a:rPr lang="en-GB" sz="7200" dirty="0"/>
              <a:t>The hospital where someone died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7106" y="172889"/>
            <a:ext cx="85173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Trouvez</a:t>
            </a:r>
            <a:r>
              <a:rPr lang="en-GB" sz="2800" dirty="0"/>
              <a:t> des </a:t>
            </a:r>
            <a:r>
              <a:rPr lang="en-GB" sz="2800" dirty="0" err="1"/>
              <a:t>exemples</a:t>
            </a:r>
            <a:r>
              <a:rPr lang="en-GB" sz="2800" dirty="0"/>
              <a:t> </a:t>
            </a:r>
            <a:r>
              <a:rPr lang="en-GB" sz="2800" dirty="0" err="1"/>
              <a:t>dans</a:t>
            </a:r>
            <a:r>
              <a:rPr lang="en-GB" sz="2800" dirty="0"/>
              <a:t> le </a:t>
            </a:r>
            <a:r>
              <a:rPr lang="en-GB" sz="2800" dirty="0" err="1"/>
              <a:t>texte</a:t>
            </a:r>
            <a:r>
              <a:rPr lang="en-GB" sz="2800" dirty="0"/>
              <a:t>. </a:t>
            </a:r>
            <a:r>
              <a:rPr lang="en-GB" sz="2800" dirty="0" err="1"/>
              <a:t>Soulignez</a:t>
            </a:r>
            <a:r>
              <a:rPr lang="en-GB" sz="2800" dirty="0"/>
              <a:t>:</a:t>
            </a:r>
          </a:p>
          <a:p>
            <a:r>
              <a:rPr lang="en-GB" sz="2800" dirty="0" err="1"/>
              <a:t>Masculin</a:t>
            </a:r>
            <a:r>
              <a:rPr lang="en-GB" sz="2800" dirty="0"/>
              <a:t> = </a:t>
            </a:r>
            <a:r>
              <a:rPr lang="en-GB" sz="2800" b="1" dirty="0">
                <a:solidFill>
                  <a:srgbClr val="0070C0"/>
                </a:solidFill>
              </a:rPr>
              <a:t>bleu</a:t>
            </a:r>
          </a:p>
          <a:p>
            <a:r>
              <a:rPr lang="fr-FR" sz="2800" dirty="0"/>
              <a:t>Féminin - </a:t>
            </a:r>
            <a:r>
              <a:rPr lang="fr-FR" sz="2800" b="1" dirty="0">
                <a:solidFill>
                  <a:srgbClr val="FF0000"/>
                </a:solidFill>
              </a:rPr>
              <a:t>rouge</a:t>
            </a:r>
          </a:p>
          <a:p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6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800" dirty="0" err="1"/>
              <a:t>Faites</a:t>
            </a:r>
            <a:r>
              <a:rPr lang="en-GB" sz="2800" dirty="0"/>
              <a:t> 10 phrases </a:t>
            </a:r>
            <a:r>
              <a:rPr lang="en-GB" sz="2800" dirty="0" err="1"/>
              <a:t>en</a:t>
            </a:r>
            <a:r>
              <a:rPr lang="en-GB" sz="2800" dirty="0"/>
              <a:t> reliant les mots / phrases </a:t>
            </a:r>
            <a:r>
              <a:rPr lang="en-GB" sz="2800" dirty="0" err="1"/>
              <a:t>suivants</a:t>
            </a:r>
            <a:r>
              <a:rPr lang="en-GB" sz="2800" dirty="0"/>
              <a:t>: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23850" y="1628775"/>
          <a:ext cx="3054846" cy="453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40" y="1597447"/>
            <a:ext cx="2804120" cy="4493096"/>
          </a:xfr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a ouverte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a refermée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s’est assis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a caressé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a mordu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a lue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a renversée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a ouverte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quelqu’un court 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traverse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 se jette</a:t>
            </a: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est</a:t>
            </a:r>
            <a:r>
              <a:rPr lang="en-GB" sz="2400" b="1" dirty="0">
                <a:solidFill>
                  <a:schemeClr val="bg1"/>
                </a:solidFill>
              </a:rPr>
              <a:t> mort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352404" y="2420888"/>
            <a:ext cx="1656184" cy="12241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que </a:t>
            </a:r>
            <a:r>
              <a:rPr lang="fr-FR" sz="2000" b="1" dirty="0"/>
              <a:t>quelqu’un </a:t>
            </a:r>
          </a:p>
          <a:p>
            <a:pPr algn="ctr"/>
            <a:endParaRPr lang="fr-F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887728"/>
            <a:ext cx="1656184" cy="16004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        </a:t>
            </a:r>
            <a:r>
              <a:rPr lang="en-GB" sz="2400" b="1" dirty="0">
                <a:solidFill>
                  <a:schemeClr val="bg1"/>
                </a:solidFill>
              </a:rPr>
              <a:t> o</a:t>
            </a:r>
            <a:r>
              <a:rPr lang="fr-FR" sz="2400" b="1" dirty="0">
                <a:solidFill>
                  <a:schemeClr val="bg1"/>
                </a:solidFill>
              </a:rPr>
              <a:t>ù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    </a:t>
            </a:r>
            <a:r>
              <a:rPr lang="en-GB" sz="2000" b="1" dirty="0" err="1">
                <a:solidFill>
                  <a:schemeClr val="bg1"/>
                </a:solidFill>
              </a:rPr>
              <a:t>quelqu’un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78696" y="3645024"/>
            <a:ext cx="977280" cy="57596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0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mystère</a:t>
            </a:r>
            <a:r>
              <a:rPr lang="en-GB" dirty="0"/>
              <a:t> du message…..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Quel est le contenu du « message »? Qui a écrit le message?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La lettre annonce….                                    Elle a été écrite par…. 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2051" name="Picture 3" descr="C:\Users\Simon\AppData\Local\Microsoft\Windows\INetCache\IE\6RZXIK0V\DooFi-Consulting-detective-with-pipe-and-magnifying-glass-silhouette-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75" y="4221088"/>
            <a:ext cx="1591647" cy="24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727" y="2743064"/>
            <a:ext cx="251645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une mauvaise nouvelle</a:t>
            </a:r>
          </a:p>
          <a:p>
            <a:r>
              <a:rPr lang="fr-FR" dirty="0"/>
              <a:t>un divorce</a:t>
            </a:r>
          </a:p>
          <a:p>
            <a:r>
              <a:rPr lang="fr-FR" dirty="0"/>
              <a:t>un crime</a:t>
            </a:r>
          </a:p>
          <a:p>
            <a:r>
              <a:rPr lang="fr-FR" dirty="0"/>
              <a:t>une infidélité  </a:t>
            </a:r>
          </a:p>
          <a:p>
            <a:r>
              <a:rPr lang="fr-FR" dirty="0"/>
              <a:t>un décès    (a </a:t>
            </a:r>
            <a:r>
              <a:rPr lang="fr-FR" dirty="0" err="1"/>
              <a:t>death</a:t>
            </a:r>
            <a:r>
              <a:rPr lang="fr-FR" dirty="0"/>
              <a:t>)</a:t>
            </a:r>
          </a:p>
          <a:p>
            <a:r>
              <a:rPr lang="fr-FR" dirty="0"/>
              <a:t>une maladie </a:t>
            </a:r>
            <a:r>
              <a:rPr lang="en-GB" dirty="0"/>
              <a:t>(an illness)</a:t>
            </a:r>
            <a:endParaRPr lang="fr-FR" dirty="0"/>
          </a:p>
          <a:p>
            <a:r>
              <a:rPr lang="fr-FR" dirty="0"/>
              <a:t>une faillite (a </a:t>
            </a:r>
            <a:r>
              <a:rPr lang="fr-FR" dirty="0" err="1"/>
              <a:t>bankrupcy</a:t>
            </a:r>
            <a:r>
              <a:rPr lang="fr-FR" dirty="0"/>
              <a:t>)</a:t>
            </a:r>
          </a:p>
          <a:p>
            <a:r>
              <a:rPr lang="fr-FR" dirty="0"/>
              <a:t>un secret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013" y="2740170"/>
            <a:ext cx="151216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un ami </a:t>
            </a:r>
          </a:p>
          <a:p>
            <a:r>
              <a:rPr lang="fr-FR" dirty="0"/>
              <a:t>sa femme</a:t>
            </a:r>
          </a:p>
          <a:p>
            <a:r>
              <a:rPr lang="fr-FR" dirty="0"/>
              <a:t>son mari</a:t>
            </a:r>
          </a:p>
          <a:p>
            <a:r>
              <a:rPr lang="fr-FR" dirty="0"/>
              <a:t>un ennemi</a:t>
            </a:r>
          </a:p>
          <a:p>
            <a:r>
              <a:rPr lang="fr-FR" dirty="0"/>
              <a:t>la police</a:t>
            </a:r>
          </a:p>
          <a:p>
            <a:r>
              <a:rPr lang="fr-FR" dirty="0"/>
              <a:t>son patron</a:t>
            </a:r>
          </a:p>
          <a:p>
            <a:r>
              <a:rPr lang="fr-FR" dirty="0"/>
              <a:t>son père</a:t>
            </a:r>
          </a:p>
          <a:p>
            <a:r>
              <a:rPr lang="fr-FR" dirty="0"/>
              <a:t>sa mère </a:t>
            </a:r>
          </a:p>
        </p:txBody>
      </p:sp>
    </p:spTree>
    <p:extLst>
      <p:ext uri="{BB962C8B-B14F-4D97-AF65-F5344CB8AC3E}">
        <p14:creationId xmlns:p14="http://schemas.microsoft.com/office/powerpoint/2010/main" val="406800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lire….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Regardez ce clip de </a:t>
            </a:r>
            <a:r>
              <a:rPr lang="fr-FR" sz="2400" dirty="0" err="1"/>
              <a:t>youtube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[</a:t>
            </a:r>
            <a:r>
              <a:rPr lang="fr-FR" sz="2400" dirty="0" err="1">
                <a:solidFill>
                  <a:srgbClr val="FF0000"/>
                </a:solidFill>
              </a:rPr>
              <a:t>add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Youtube</a:t>
            </a:r>
            <a:r>
              <a:rPr lang="fr-FR" sz="2400" dirty="0">
                <a:solidFill>
                  <a:srgbClr val="FF0000"/>
                </a:solidFill>
              </a:rPr>
              <a:t> clip – </a:t>
            </a:r>
            <a:r>
              <a:rPr lang="fr-FR" sz="2400" dirty="0" err="1">
                <a:solidFill>
                  <a:srgbClr val="FF0000"/>
                </a:solidFill>
              </a:rPr>
              <a:t>see</a:t>
            </a:r>
            <a:r>
              <a:rPr lang="fr-FR" sz="2400" dirty="0">
                <a:solidFill>
                  <a:srgbClr val="FF0000"/>
                </a:solidFill>
              </a:rPr>
              <a:t> suggestions in notes]</a:t>
            </a:r>
          </a:p>
          <a:p>
            <a:pPr marL="0" indent="0">
              <a:buNone/>
            </a:pPr>
            <a:r>
              <a:rPr lang="fr-FR" dirty="0"/>
              <a:t>Quelles sont les émotions du personnage?</a:t>
            </a:r>
            <a:endParaRPr lang="en-GB" dirty="0"/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le bonheur, la sérénité, la tendresse, le calme</a:t>
            </a:r>
          </a:p>
          <a:p>
            <a:pPr marL="0" indent="0">
              <a:buNone/>
            </a:pPr>
            <a:r>
              <a:rPr lang="fr-FR" sz="2600" dirty="0"/>
              <a:t>le choc, la colère, la surprise, la panique, la peur, </a:t>
            </a:r>
          </a:p>
          <a:p>
            <a:pPr marL="0" indent="0">
              <a:buNone/>
            </a:pPr>
            <a:r>
              <a:rPr lang="fr-FR" sz="2600" dirty="0"/>
              <a:t>le désespoir, la tristesse, la dépression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L’ambiance change….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>
                <a:solidFill>
                  <a:srgbClr val="0070C0"/>
                </a:solidFill>
              </a:rPr>
              <a:t>Soulignez en bleu les lignes où les actions sont calmes et ordinaires</a:t>
            </a:r>
            <a:r>
              <a:rPr lang="fr-FR" dirty="0"/>
              <a:t>.</a:t>
            </a:r>
          </a:p>
          <a:p>
            <a:r>
              <a:rPr lang="fr-FR" u="sng" dirty="0">
                <a:solidFill>
                  <a:srgbClr val="C00000"/>
                </a:solidFill>
              </a:rPr>
              <a:t>Soulignez en rouge les lignes où les actions sont rapides et paniquées.</a:t>
            </a:r>
          </a:p>
          <a:p>
            <a:r>
              <a:rPr lang="fr-FR" u="sng" dirty="0"/>
              <a:t>Soulignez en noir la ligne où tout a changé</a:t>
            </a:r>
            <a:r>
              <a:rPr lang="en-GB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20</a:t>
            </a:fld>
            <a:endParaRPr lang="en-GB"/>
          </a:p>
        </p:txBody>
      </p:sp>
      <p:pic>
        <p:nvPicPr>
          <p:cNvPr id="1028" name="Picture 4" descr="Evening s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80" y="4440396"/>
            <a:ext cx="2604964" cy="19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ressionist Clou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6" y="4490919"/>
            <a:ext cx="3083968" cy="19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matic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81" y="4472633"/>
            <a:ext cx="2748056" cy="19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657" y="6516603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Image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6450317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Image 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7820" y="641454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Image F</a:t>
            </a:r>
          </a:p>
        </p:txBody>
      </p:sp>
    </p:spTree>
    <p:extLst>
      <p:ext uri="{BB962C8B-B14F-4D97-AF65-F5344CB8AC3E}">
        <p14:creationId xmlns:p14="http://schemas.microsoft.com/office/powerpoint/2010/main" val="277705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16" y="2979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Le Message</a:t>
            </a:r>
            <a:br>
              <a:rPr lang="fr-FR" u="sng" dirty="0"/>
            </a:br>
            <a:br>
              <a:rPr lang="fr-FR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6048672" cy="48531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La porte que (….)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[</a:t>
            </a:r>
            <a:r>
              <a:rPr lang="fr-FR" dirty="0" err="1">
                <a:solidFill>
                  <a:srgbClr val="0070C0"/>
                </a:solidFill>
              </a:rPr>
              <a:t>teacher</a:t>
            </a:r>
            <a:r>
              <a:rPr lang="fr-FR" dirty="0">
                <a:solidFill>
                  <a:srgbClr val="0070C0"/>
                </a:solidFill>
              </a:rPr>
              <a:t> to </a:t>
            </a:r>
            <a:r>
              <a:rPr lang="fr-FR" dirty="0" err="1">
                <a:solidFill>
                  <a:srgbClr val="0070C0"/>
                </a:solidFill>
              </a:rPr>
              <a:t>add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remaining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lines</a:t>
            </a:r>
            <a:r>
              <a:rPr lang="fr-FR" dirty="0">
                <a:solidFill>
                  <a:srgbClr val="0070C0"/>
                </a:solidFill>
              </a:rPr>
              <a:t> in </a:t>
            </a:r>
            <a:r>
              <a:rPr lang="fr-FR" dirty="0" err="1">
                <a:solidFill>
                  <a:srgbClr val="0070C0"/>
                </a:solidFill>
              </a:rPr>
              <a:t>blue</a:t>
            </a:r>
            <a:r>
              <a:rPr lang="fr-FR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(…..) a mordu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b="1" dirty="0"/>
              <a:t>La lettre que quelqu’un a lue</a:t>
            </a:r>
            <a:endParaRPr lang="en-GB" b="1" dirty="0"/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La chaise  (…)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[teacher to add remaining lines in red]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(…) </a:t>
            </a:r>
            <a:r>
              <a:rPr lang="en-GB" dirty="0" err="1">
                <a:solidFill>
                  <a:srgbClr val="C00000"/>
                </a:solidFill>
              </a:rPr>
              <a:t>est</a:t>
            </a:r>
            <a:r>
              <a:rPr lang="en-GB" dirty="0">
                <a:solidFill>
                  <a:srgbClr val="C00000"/>
                </a:solidFill>
              </a:rPr>
              <a:t> mort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08104" y="2482999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75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 </a:t>
            </a:r>
            <a:r>
              <a:rPr lang="en-GB" dirty="0" err="1"/>
              <a:t>maintenant</a:t>
            </a:r>
            <a:r>
              <a:rPr lang="en-GB" dirty="0"/>
              <a:t> </a:t>
            </a:r>
            <a:r>
              <a:rPr lang="fr-FR" dirty="0"/>
              <a:t>à haute voix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r>
              <a:rPr lang="fr-FR" sz="2800" dirty="0"/>
              <a:t>Lisez le poème à haute voix. Une personne lit les lignes en bleu et noir, l’autre lit les lignes en rouge.</a:t>
            </a:r>
          </a:p>
          <a:p>
            <a:r>
              <a:rPr lang="fr-FR" sz="2800" dirty="0"/>
              <a:t>Essayez d’exprimer le changement d’ambiance.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8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répétition - interprétation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La structure du poème est répétitive.</a:t>
            </a:r>
          </a:p>
          <a:p>
            <a:r>
              <a:rPr lang="fr-FR" dirty="0"/>
              <a:t>Qu’est-ce qui se </a:t>
            </a:r>
            <a:r>
              <a:rPr lang="fr-FR" dirty="0" err="1"/>
              <a:t>rép</a:t>
            </a:r>
            <a:r>
              <a:rPr lang="en-GB" dirty="0"/>
              <a:t>è</a:t>
            </a:r>
            <a:r>
              <a:rPr lang="fr-FR" dirty="0"/>
              <a:t>te à chaque ligne?</a:t>
            </a:r>
          </a:p>
          <a:p>
            <a:pPr marL="0" indent="0">
              <a:buNone/>
            </a:pPr>
            <a:r>
              <a:rPr lang="fr-FR" dirty="0"/>
              <a:t>  </a:t>
            </a:r>
            <a:endParaRPr lang="en-GB" dirty="0"/>
          </a:p>
          <a:p>
            <a:pPr marL="0" indent="0">
              <a:buNone/>
            </a:pPr>
            <a:r>
              <a:rPr lang="fr-FR" dirty="0"/>
              <a:t>Qu’est-ce que</a:t>
            </a:r>
            <a:r>
              <a:rPr lang="en-GB" dirty="0"/>
              <a:t> </a:t>
            </a:r>
            <a:r>
              <a:rPr lang="en-GB" dirty="0" err="1"/>
              <a:t>cela</a:t>
            </a:r>
            <a:r>
              <a:rPr lang="en-GB" dirty="0"/>
              <a:t> </a:t>
            </a:r>
            <a:r>
              <a:rPr lang="en-GB" dirty="0" err="1"/>
              <a:t>suggère</a:t>
            </a:r>
            <a:r>
              <a:rPr lang="en-GB" dirty="0"/>
              <a:t>…?</a:t>
            </a:r>
          </a:p>
          <a:p>
            <a:endParaRPr lang="en-GB" dirty="0"/>
          </a:p>
          <a:p>
            <a:r>
              <a:rPr lang="en-GB" dirty="0" err="1"/>
              <a:t>une</a:t>
            </a:r>
            <a:r>
              <a:rPr lang="en-GB" dirty="0"/>
              <a:t> histoire qui </a:t>
            </a:r>
            <a:r>
              <a:rPr lang="en-GB" dirty="0" err="1"/>
              <a:t>s’acc</a:t>
            </a:r>
            <a:r>
              <a:rPr lang="fr-FR" dirty="0"/>
              <a:t>é</a:t>
            </a:r>
            <a:r>
              <a:rPr lang="en-GB" dirty="0" err="1"/>
              <a:t>lère</a:t>
            </a:r>
            <a:r>
              <a:rPr lang="en-GB" dirty="0"/>
              <a:t> / </a:t>
            </a:r>
            <a:r>
              <a:rPr lang="en-GB" dirty="0" err="1"/>
              <a:t>une</a:t>
            </a:r>
            <a:r>
              <a:rPr lang="en-GB" dirty="0"/>
              <a:t> histoire qui </a:t>
            </a:r>
            <a:r>
              <a:rPr lang="en-GB" dirty="0" err="1"/>
              <a:t>ralentit</a:t>
            </a:r>
            <a:endParaRPr lang="en-GB" dirty="0"/>
          </a:p>
          <a:p>
            <a:r>
              <a:rPr lang="en-GB" dirty="0" err="1"/>
              <a:t>une</a:t>
            </a:r>
            <a:r>
              <a:rPr lang="en-GB" dirty="0"/>
              <a:t> ambiance </a:t>
            </a:r>
            <a:r>
              <a:rPr lang="en-GB" dirty="0" err="1"/>
              <a:t>joyeuse</a:t>
            </a:r>
            <a:r>
              <a:rPr lang="en-GB" dirty="0"/>
              <a:t> / </a:t>
            </a:r>
            <a:r>
              <a:rPr lang="en-GB" dirty="0" err="1"/>
              <a:t>une</a:t>
            </a:r>
            <a:r>
              <a:rPr lang="en-GB" dirty="0"/>
              <a:t> ambiance sombre</a:t>
            </a:r>
          </a:p>
          <a:p>
            <a:r>
              <a:rPr lang="en-GB" dirty="0"/>
              <a:t>des images </a:t>
            </a:r>
            <a:r>
              <a:rPr lang="en-GB" dirty="0" err="1"/>
              <a:t>concr</a:t>
            </a:r>
            <a:r>
              <a:rPr lang="fr-FR" dirty="0"/>
              <a:t>è</a:t>
            </a:r>
            <a:r>
              <a:rPr lang="en-GB" dirty="0" err="1"/>
              <a:t>tes</a:t>
            </a:r>
            <a:r>
              <a:rPr lang="en-GB" dirty="0"/>
              <a:t> / </a:t>
            </a:r>
            <a:r>
              <a:rPr lang="en-GB" dirty="0" err="1"/>
              <a:t>vagues</a:t>
            </a:r>
            <a:endParaRPr lang="en-GB" dirty="0"/>
          </a:p>
          <a:p>
            <a:r>
              <a:rPr lang="en-GB" dirty="0"/>
              <a:t>un </a:t>
            </a:r>
            <a:r>
              <a:rPr lang="en-GB" dirty="0" err="1"/>
              <a:t>choix</a:t>
            </a:r>
            <a:r>
              <a:rPr lang="en-GB" dirty="0"/>
              <a:t> / un d</a:t>
            </a:r>
            <a:r>
              <a:rPr lang="fr-FR" dirty="0"/>
              <a:t>e</a:t>
            </a:r>
            <a:r>
              <a:rPr lang="en-GB" dirty="0" err="1"/>
              <a:t>stin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Je trouve le poème…..</a:t>
            </a:r>
            <a:br>
              <a:rPr lang="fr-F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17618"/>
            <a:ext cx="2952328" cy="36933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intéressant</a:t>
            </a:r>
          </a:p>
          <a:p>
            <a:pPr marL="0" indent="0">
              <a:buNone/>
            </a:pPr>
            <a:r>
              <a:rPr lang="fr-FR" dirty="0"/>
              <a:t>mélodieux</a:t>
            </a:r>
          </a:p>
          <a:p>
            <a:pPr marL="0" indent="0">
              <a:buNone/>
            </a:pPr>
            <a:r>
              <a:rPr lang="fr-FR" dirty="0"/>
              <a:t>mystérieux</a:t>
            </a:r>
          </a:p>
          <a:p>
            <a:pPr marL="0" indent="0">
              <a:buNone/>
            </a:pPr>
            <a:r>
              <a:rPr lang="fr-FR" dirty="0"/>
              <a:t>original</a:t>
            </a:r>
          </a:p>
          <a:p>
            <a:pPr marL="0" indent="0">
              <a:buNone/>
            </a:pPr>
            <a:r>
              <a:rPr lang="fr-FR" dirty="0"/>
              <a:t>visuel</a:t>
            </a:r>
          </a:p>
          <a:p>
            <a:pPr marL="0" indent="0">
              <a:buNone/>
            </a:pPr>
            <a:r>
              <a:rPr lang="fr-FR" dirty="0"/>
              <a:t>sensuel</a:t>
            </a:r>
          </a:p>
          <a:p>
            <a:pPr marL="0" indent="0">
              <a:buNone/>
            </a:pPr>
            <a:r>
              <a:rPr lang="fr-FR" dirty="0"/>
              <a:t>imaginatif</a:t>
            </a:r>
          </a:p>
          <a:p>
            <a:pPr marL="0" indent="0">
              <a:buNone/>
            </a:pPr>
            <a:r>
              <a:rPr lang="fr-FR" dirty="0"/>
              <a:t>dynamique</a:t>
            </a:r>
          </a:p>
          <a:p>
            <a:pPr marL="0" indent="0">
              <a:buNone/>
            </a:pPr>
            <a:r>
              <a:rPr lang="fr-FR" dirty="0"/>
              <a:t>captivant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83968" y="2636912"/>
            <a:ext cx="1800200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triste</a:t>
            </a:r>
          </a:p>
          <a:p>
            <a:r>
              <a:rPr lang="fr-FR" sz="2400" dirty="0"/>
              <a:t>ennuyeux</a:t>
            </a:r>
          </a:p>
          <a:p>
            <a:r>
              <a:rPr lang="fr-FR" sz="2400" dirty="0"/>
              <a:t>long</a:t>
            </a:r>
          </a:p>
          <a:p>
            <a:r>
              <a:rPr lang="fr-FR" sz="2400" dirty="0"/>
              <a:t>étrange</a:t>
            </a:r>
          </a:p>
          <a:p>
            <a:r>
              <a:rPr lang="fr-FR" sz="2400" dirty="0"/>
              <a:t>vague</a:t>
            </a:r>
          </a:p>
          <a:p>
            <a:r>
              <a:rPr lang="fr-FR" sz="2400" dirty="0"/>
              <a:t>démodé</a:t>
            </a:r>
          </a:p>
        </p:txBody>
      </p:sp>
    </p:spTree>
    <p:extLst>
      <p:ext uri="{BB962C8B-B14F-4D97-AF65-F5344CB8AC3E}">
        <p14:creationId xmlns:p14="http://schemas.microsoft.com/office/powerpoint/2010/main" val="406087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4D2E-0D9B-4408-B8D6-A4BB598F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 devoirs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201E-C863-4F4B-B158-5E54DEDC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296689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Option 1:</a:t>
            </a:r>
          </a:p>
          <a:p>
            <a:pPr marL="0" indent="0">
              <a:buNone/>
            </a:pPr>
            <a:r>
              <a:rPr lang="en-GB" dirty="0" err="1"/>
              <a:t>Lisez</a:t>
            </a:r>
            <a:r>
              <a:rPr lang="en-GB" dirty="0"/>
              <a:t> le </a:t>
            </a:r>
            <a:r>
              <a:rPr lang="en-GB" dirty="0" err="1"/>
              <a:t>poème</a:t>
            </a:r>
            <a:r>
              <a:rPr lang="en-GB" dirty="0"/>
              <a:t> à haute </a:t>
            </a:r>
            <a:r>
              <a:rPr lang="en-GB" dirty="0" err="1"/>
              <a:t>voix</a:t>
            </a:r>
            <a:r>
              <a:rPr lang="en-GB" dirty="0"/>
              <a:t>. </a:t>
            </a:r>
            <a:r>
              <a:rPr lang="en-GB" dirty="0" err="1"/>
              <a:t>Exprimez</a:t>
            </a:r>
            <a:r>
              <a:rPr lang="en-GB" dirty="0"/>
              <a:t> le </a:t>
            </a:r>
            <a:r>
              <a:rPr lang="en-GB" dirty="0" err="1"/>
              <a:t>changement</a:t>
            </a:r>
            <a:r>
              <a:rPr lang="en-GB" dirty="0"/>
              <a:t> des </a:t>
            </a:r>
            <a:r>
              <a:rPr lang="fr-FR" dirty="0"/>
              <a:t>émotions dans le </a:t>
            </a:r>
            <a:r>
              <a:rPr lang="en-GB" dirty="0" err="1"/>
              <a:t>poème</a:t>
            </a:r>
            <a:r>
              <a:rPr lang="fr-FR" dirty="0"/>
              <a:t>. Enregistrez-vous. Apportez votre enregistrement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classe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Option 2: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vous</a:t>
            </a:r>
            <a:r>
              <a:rPr lang="en-GB" dirty="0"/>
              <a:t> d’être </a:t>
            </a:r>
            <a:r>
              <a:rPr lang="en-GB" dirty="0" err="1"/>
              <a:t>poète</a:t>
            </a:r>
            <a:r>
              <a:rPr lang="en-GB" dirty="0"/>
              <a:t>! </a:t>
            </a:r>
            <a:r>
              <a:rPr lang="en-GB" dirty="0" err="1"/>
              <a:t>Ecrivez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continuation du </a:t>
            </a:r>
            <a:r>
              <a:rPr lang="en-GB" dirty="0" err="1"/>
              <a:t>poème</a:t>
            </a:r>
            <a:r>
              <a:rPr lang="en-GB" dirty="0"/>
              <a:t>! </a:t>
            </a:r>
            <a:r>
              <a:rPr lang="en-GB" dirty="0" err="1"/>
              <a:t>Apportez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poème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classe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BCDD6-E4D5-430B-9B17-C15D2ED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8" y="886809"/>
            <a:ext cx="7573617" cy="59660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Continuation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74" y="1787346"/>
            <a:ext cx="8647044" cy="4283765"/>
          </a:xfrm>
        </p:spPr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dirty="0" err="1"/>
              <a:t>vous</a:t>
            </a:r>
            <a:r>
              <a:rPr lang="en-GB" dirty="0"/>
              <a:t> d’être </a:t>
            </a:r>
            <a:r>
              <a:rPr lang="en-GB" dirty="0" err="1"/>
              <a:t>poète</a:t>
            </a:r>
            <a:r>
              <a:rPr lang="en-GB" dirty="0"/>
              <a:t>!</a:t>
            </a:r>
          </a:p>
          <a:p>
            <a:r>
              <a:rPr lang="en-GB" dirty="0" err="1"/>
              <a:t>Ecrivez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continuation du </a:t>
            </a:r>
            <a:r>
              <a:rPr lang="en-GB" dirty="0" err="1"/>
              <a:t>poème</a:t>
            </a:r>
            <a:r>
              <a:rPr lang="en-GB" dirty="0"/>
              <a:t>!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i="1" dirty="0" err="1"/>
              <a:t>Apr</a:t>
            </a:r>
            <a:r>
              <a:rPr lang="en-GB" i="1" dirty="0" err="1"/>
              <a:t>ès</a:t>
            </a:r>
            <a:r>
              <a:rPr lang="en-GB" i="1" dirty="0"/>
              <a:t> </a:t>
            </a:r>
            <a:r>
              <a:rPr lang="en-GB" i="1" dirty="0" err="1"/>
              <a:t>avoir</a:t>
            </a:r>
            <a:r>
              <a:rPr lang="en-GB" i="1" dirty="0"/>
              <a:t> </a:t>
            </a:r>
            <a:r>
              <a:rPr lang="en-GB" i="1" dirty="0" err="1"/>
              <a:t>lu</a:t>
            </a:r>
            <a:r>
              <a:rPr lang="en-GB" i="1" dirty="0"/>
              <a:t> la </a:t>
            </a:r>
            <a:r>
              <a:rPr lang="en-GB" i="1" dirty="0" err="1"/>
              <a:t>lettre</a:t>
            </a:r>
            <a:r>
              <a:rPr lang="en-GB" i="1" dirty="0"/>
              <a:t>…</a:t>
            </a:r>
            <a:endParaRPr lang="fr-FR" i="1" dirty="0"/>
          </a:p>
          <a:p>
            <a:pPr marL="0" indent="0">
              <a:buNone/>
            </a:pPr>
            <a:r>
              <a:rPr lang="fr-FR" i="1" dirty="0"/>
              <a:t>J’ai / Je suis / J’</a:t>
            </a:r>
            <a:r>
              <a:rPr lang="fr-FR" dirty="0"/>
              <a:t>étais</a:t>
            </a:r>
            <a:r>
              <a:rPr lang="fr-FR" i="1" dirty="0"/>
              <a:t>…</a:t>
            </a:r>
          </a:p>
          <a:p>
            <a:pPr marL="0" indent="0">
              <a:buNone/>
            </a:pPr>
            <a:r>
              <a:rPr lang="fr-FR" i="1" dirty="0"/>
              <a:t>Il a / Il est / Il </a:t>
            </a:r>
            <a:r>
              <a:rPr lang="fr-FR" dirty="0"/>
              <a:t>était</a:t>
            </a:r>
            <a:r>
              <a:rPr lang="fr-FR" i="1" dirty="0"/>
              <a:t>…</a:t>
            </a:r>
          </a:p>
          <a:p>
            <a:pPr marL="0" indent="0">
              <a:buNone/>
            </a:pPr>
            <a:r>
              <a:rPr lang="fr-FR" i="1" dirty="0"/>
              <a:t>Nous avons / Nous sommes / Nous </a:t>
            </a:r>
            <a:r>
              <a:rPr lang="fr-FR" dirty="0"/>
              <a:t>étions</a:t>
            </a:r>
            <a:r>
              <a:rPr lang="fr-FR" i="1" dirty="0"/>
              <a:t>…</a:t>
            </a:r>
          </a:p>
          <a:p>
            <a:endParaRPr lang="en-GB" dirty="0"/>
          </a:p>
          <a:p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4EF43-2298-4729-90BC-524A25D2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26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/>
              <a:t>Image 1 https://en.wikipedia.org/wiki/Surrealist_Manifesto</a:t>
            </a:r>
          </a:p>
          <a:p>
            <a:r>
              <a:rPr lang="en-US" sz="2800" dirty="0"/>
              <a:t>Image 2 https://en.wikipedia.org/wiki/</a:t>
            </a:r>
            <a:r>
              <a:rPr lang="en-US" sz="2800" dirty="0" err="1"/>
              <a:t>La_Révolution_surréaliste</a:t>
            </a:r>
            <a:endParaRPr lang="en-US" sz="2500" dirty="0"/>
          </a:p>
          <a:p>
            <a:r>
              <a:rPr lang="en-US" sz="2500" dirty="0"/>
              <a:t>Image a </a:t>
            </a:r>
            <a:r>
              <a:rPr lang="en-US" sz="2500" i="1" dirty="0">
                <a:hlinkClick r:id="rId2"/>
              </a:rPr>
              <a:t>"</a:t>
            </a:r>
            <a:r>
              <a:rPr lang="en-US" sz="2500" i="1" dirty="0" err="1">
                <a:hlinkClick r:id="rId2"/>
              </a:rPr>
              <a:t>trave</a:t>
            </a:r>
            <a:r>
              <a:rPr lang="en-US" sz="2500" i="1" dirty="0">
                <a:hlinkClick r:id="rId2"/>
              </a:rPr>
              <a:t> chair"</a:t>
            </a:r>
            <a:r>
              <a:rPr lang="en-US" sz="2500" i="1" dirty="0"/>
              <a:t> by </a:t>
            </a:r>
            <a:r>
              <a:rPr lang="en-US" sz="2500" i="1" dirty="0" err="1"/>
              <a:t>tatsuo</a:t>
            </a:r>
            <a:r>
              <a:rPr lang="en-US" sz="2500" i="1" dirty="0"/>
              <a:t> </a:t>
            </a:r>
            <a:r>
              <a:rPr lang="en-US" sz="2500" i="1" dirty="0" err="1"/>
              <a:t>kuroda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3"/>
              </a:rPr>
              <a:t>CC BY-NC-ND 4.0 </a:t>
            </a:r>
            <a:endParaRPr lang="en-US" sz="2500" i="1" cap="all" dirty="0"/>
          </a:p>
          <a:p>
            <a:r>
              <a:rPr lang="en-US" sz="2500" dirty="0"/>
              <a:t>Image b </a:t>
            </a:r>
            <a:r>
              <a:rPr lang="en-US" sz="2500" i="1" dirty="0">
                <a:hlinkClick r:id="rId4"/>
              </a:rPr>
              <a:t>"Apple"</a:t>
            </a:r>
            <a:r>
              <a:rPr lang="en-US" sz="2500" i="1" dirty="0"/>
              <a:t> by </a:t>
            </a:r>
            <a:r>
              <a:rPr lang="en-US" sz="2500" i="1" dirty="0" err="1">
                <a:hlinkClick r:id="rId5"/>
              </a:rPr>
              <a:t>Jaszek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6"/>
              </a:rPr>
              <a:t>CC BY-NC-ND 2.0 </a:t>
            </a:r>
            <a:endParaRPr lang="en-US" sz="2500" i="1" cap="all" dirty="0"/>
          </a:p>
          <a:p>
            <a:r>
              <a:rPr lang="en-US" sz="2500" dirty="0"/>
              <a:t>Image c </a:t>
            </a:r>
            <a:r>
              <a:rPr lang="en-US" sz="2500" u="sng" dirty="0">
                <a:hlinkClick r:id="rId7"/>
              </a:rPr>
              <a:t>"Door"</a:t>
            </a:r>
            <a:r>
              <a:rPr lang="en-US" sz="2500" dirty="0"/>
              <a:t> </a:t>
            </a:r>
            <a:r>
              <a:rPr lang="en-US" sz="2500" i="1" dirty="0"/>
              <a:t>by </a:t>
            </a:r>
            <a:r>
              <a:rPr lang="en-US" sz="2500" i="1" dirty="0" err="1">
                <a:hlinkClick r:id="rId8"/>
              </a:rPr>
              <a:t>LeRamz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9"/>
              </a:rPr>
              <a:t>CC BY-NC-SA 2.0</a:t>
            </a:r>
            <a:endParaRPr lang="en-US" sz="2500" dirty="0"/>
          </a:p>
          <a:p>
            <a:r>
              <a:rPr lang="en-US" sz="2500" dirty="0"/>
              <a:t>Image d </a:t>
            </a:r>
            <a:r>
              <a:rPr lang="en-US" sz="2500" i="1" dirty="0">
                <a:hlinkClick r:id="rId10"/>
              </a:rPr>
              <a:t>"Kankakee River"</a:t>
            </a:r>
            <a:r>
              <a:rPr lang="en-US" sz="2500" i="1" dirty="0"/>
              <a:t> by </a:t>
            </a:r>
            <a:r>
              <a:rPr lang="en-US" sz="2500" i="1" dirty="0">
                <a:hlinkClick r:id="rId11"/>
              </a:rPr>
              <a:t>carridad2003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6"/>
              </a:rPr>
              <a:t>CC BY-NC-ND 2.0 </a:t>
            </a:r>
            <a:endParaRPr lang="en-US" sz="2500" dirty="0"/>
          </a:p>
          <a:p>
            <a:r>
              <a:rPr lang="en-US" sz="2500" dirty="0"/>
              <a:t>Image e </a:t>
            </a:r>
            <a:r>
              <a:rPr lang="en-US" sz="2500" i="1" dirty="0">
                <a:hlinkClick r:id="rId12"/>
              </a:rPr>
              <a:t>"The Way Ahead"</a:t>
            </a:r>
            <a:r>
              <a:rPr lang="en-US" sz="2500" i="1" dirty="0"/>
              <a:t> by </a:t>
            </a:r>
            <a:r>
              <a:rPr lang="en-US" sz="2500" i="1" dirty="0" err="1">
                <a:hlinkClick r:id="rId13"/>
              </a:rPr>
              <a:t>foilman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14"/>
              </a:rPr>
              <a:t>CC BY-SA 2.0 </a:t>
            </a:r>
            <a:endParaRPr lang="en-US" sz="2500" dirty="0"/>
          </a:p>
          <a:p>
            <a:r>
              <a:rPr lang="en-US" sz="2500" dirty="0"/>
              <a:t>Image f </a:t>
            </a:r>
            <a:r>
              <a:rPr lang="en-US" sz="2500" i="1" dirty="0">
                <a:hlinkClick r:id="rId15"/>
              </a:rPr>
              <a:t>Cat "</a:t>
            </a:r>
            <a:r>
              <a:rPr lang="en-US" sz="2500" i="1" dirty="0" err="1">
                <a:hlinkClick r:id="rId15"/>
              </a:rPr>
              <a:t>jesse</a:t>
            </a:r>
            <a:r>
              <a:rPr lang="en-US" sz="2500" i="1" dirty="0">
                <a:hlinkClick r:id="rId15"/>
              </a:rPr>
              <a:t>"</a:t>
            </a:r>
            <a:r>
              <a:rPr lang="en-US" sz="2500" i="1" dirty="0"/>
              <a:t> by </a:t>
            </a:r>
            <a:r>
              <a:rPr lang="en-US" sz="2500" i="1" dirty="0">
                <a:hlinkClick r:id="rId16"/>
              </a:rPr>
              <a:t>Helsinki 10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9"/>
              </a:rPr>
              <a:t>CC BY-NC-SA 2.0 </a:t>
            </a:r>
            <a:endParaRPr lang="en-US" sz="2500" dirty="0"/>
          </a:p>
          <a:p>
            <a:r>
              <a:rPr lang="en-US" sz="2500" dirty="0"/>
              <a:t>Image g </a:t>
            </a:r>
            <a:r>
              <a:rPr lang="en-US" sz="2500" i="1" dirty="0">
                <a:hlinkClick r:id="rId17"/>
              </a:rPr>
              <a:t>"Sun and Trees"</a:t>
            </a:r>
            <a:r>
              <a:rPr lang="en-US" sz="2500" i="1" dirty="0"/>
              <a:t> by </a:t>
            </a:r>
            <a:r>
              <a:rPr lang="en-US" sz="2500" i="1" dirty="0" err="1">
                <a:hlinkClick r:id="rId18"/>
              </a:rPr>
              <a:t>gromgull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19"/>
              </a:rPr>
              <a:t>CC BY 2.0 </a:t>
            </a:r>
            <a:endParaRPr lang="en-US" sz="2500" dirty="0"/>
          </a:p>
          <a:p>
            <a:r>
              <a:rPr lang="en-US" sz="2500" dirty="0"/>
              <a:t>Image h </a:t>
            </a:r>
            <a:r>
              <a:rPr lang="en-US" sz="2500" i="1" dirty="0">
                <a:hlinkClick r:id="rId20"/>
              </a:rPr>
              <a:t>Hospital "R0011704"</a:t>
            </a:r>
            <a:r>
              <a:rPr lang="en-US" sz="2500" i="1" dirty="0"/>
              <a:t> by </a:t>
            </a:r>
            <a:r>
              <a:rPr lang="en-US" sz="2500" i="1" dirty="0" err="1">
                <a:hlinkClick r:id="rId21"/>
              </a:rPr>
              <a:t>smilemark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9"/>
              </a:rPr>
              <a:t>CC BY-NC-SA 2.0 </a:t>
            </a:r>
            <a:endParaRPr lang="en-US" sz="2500" dirty="0"/>
          </a:p>
          <a:p>
            <a:r>
              <a:rPr lang="en-US" sz="2500" dirty="0"/>
              <a:t>Image i </a:t>
            </a:r>
            <a:r>
              <a:rPr lang="en-US" sz="2500" i="1" dirty="0">
                <a:hlinkClick r:id="rId22"/>
              </a:rPr>
              <a:t>"letter set"</a:t>
            </a:r>
            <a:r>
              <a:rPr lang="en-US" sz="2500" i="1" dirty="0"/>
              <a:t> by </a:t>
            </a:r>
            <a:r>
              <a:rPr lang="en-US" sz="2500" i="1" dirty="0" err="1">
                <a:hlinkClick r:id="rId23"/>
              </a:rPr>
              <a:t>foundin_a_attic</a:t>
            </a:r>
            <a:r>
              <a:rPr lang="en-US" sz="2500" i="1" dirty="0"/>
              <a:t> is licensed under </a:t>
            </a:r>
            <a:r>
              <a:rPr lang="en-US" sz="2500" i="1" cap="all" dirty="0">
                <a:hlinkClick r:id="rId19"/>
              </a:rPr>
              <a:t>CC BY 2.0 </a:t>
            </a:r>
            <a:endParaRPr lang="en-US" sz="2500" i="1" cap="all" dirty="0"/>
          </a:p>
          <a:p>
            <a:endParaRPr lang="en-GB" sz="2500" i="1" dirty="0">
              <a:hlinkClick r:id="rId24"/>
            </a:endParaRPr>
          </a:p>
          <a:p>
            <a:r>
              <a:rPr lang="en-GB" sz="1800" i="1" dirty="0"/>
              <a:t>Image A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25 Bankruptcy Vultures by </a:t>
            </a:r>
            <a:r>
              <a:rPr lang="en-GB" sz="1800" dirty="0"/>
              <a:t>László Moholy-Nagy. </a:t>
            </a:r>
            <a:r>
              <a:rPr lang="en-US" sz="1800" dirty="0">
                <a:solidFill>
                  <a:srgbClr val="FF0000"/>
                </a:solidFill>
              </a:rPr>
              <a:t>y </a:t>
            </a:r>
            <a:r>
              <a:rPr lang="en-GB" sz="1600" dirty="0"/>
              <a:t>Work in the </a:t>
            </a:r>
            <a:r>
              <a:rPr lang="en-GB" sz="1600" b="1" dirty="0">
                <a:hlinkClick r:id="rId25" tooltip="en:public dom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domain</a:t>
            </a:r>
            <a:r>
              <a:rPr lang="en-GB" sz="1600" dirty="0"/>
              <a:t> in its country of origin and other countries and areas where the </a:t>
            </a:r>
            <a:r>
              <a:rPr lang="en-GB" sz="1600" dirty="0">
                <a:hlinkClick r:id="rId26" tooltip="w:List of countries' copyright leng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copyright term</a:t>
            </a:r>
            <a:r>
              <a:rPr lang="en-GB" sz="1600" dirty="0"/>
              <a:t> is the author's </a:t>
            </a:r>
            <a:r>
              <a:rPr lang="en-GB" sz="1600" b="1" dirty="0"/>
              <a:t>life plus 70 years or less</a:t>
            </a:r>
            <a:r>
              <a:rPr lang="en-GB" sz="1600" dirty="0"/>
              <a:t>. Source: </a:t>
            </a:r>
            <a:r>
              <a:rPr lang="en-GB" sz="1600" u="sng" dirty="0"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https://www.mutualart.com/Artwork/25-Bankruptcy-Vultures/95F917B1BC4662D9</a:t>
            </a:r>
            <a:endParaRPr lang="en-US" sz="1600" dirty="0"/>
          </a:p>
          <a:p>
            <a:r>
              <a:rPr lang="en-US" sz="1800" dirty="0">
                <a:solidFill>
                  <a:srgbClr val="FF0000"/>
                </a:solidFill>
              </a:rPr>
              <a:t>Image B Surrealist Landscape. </a:t>
            </a:r>
            <a:r>
              <a:rPr lang="en-US" sz="1800" dirty="0" err="1">
                <a:solidFill>
                  <a:srgbClr val="FF0000"/>
                </a:solidFill>
              </a:rPr>
              <a:t>Tinus</a:t>
            </a:r>
            <a:r>
              <a:rPr lang="en-US" sz="1800" dirty="0">
                <a:solidFill>
                  <a:srgbClr val="FF0000"/>
                </a:solidFill>
              </a:rPr>
              <a:t> van </a:t>
            </a:r>
            <a:r>
              <a:rPr lang="en-US" sz="1800" dirty="0" err="1">
                <a:solidFill>
                  <a:srgbClr val="FF0000"/>
                </a:solidFill>
              </a:rPr>
              <a:t>Doorn</a:t>
            </a:r>
            <a:r>
              <a:rPr lang="en-US" sz="1800" dirty="0">
                <a:solidFill>
                  <a:srgbClr val="FF0000"/>
                </a:solidFill>
              </a:rPr>
              <a:t>. </a:t>
            </a:r>
            <a:r>
              <a:rPr lang="en-US" sz="1800" dirty="0" err="1">
                <a:solidFill>
                  <a:srgbClr val="FF0000"/>
                </a:solidFill>
              </a:rPr>
              <a:t>Sothenby’s</a:t>
            </a:r>
            <a:r>
              <a:rPr lang="en-US" sz="1800" dirty="0">
                <a:solidFill>
                  <a:srgbClr val="FF0000"/>
                </a:solidFill>
              </a:rPr>
              <a:t>. Public Domain. </a:t>
            </a:r>
            <a:r>
              <a:rPr lang="fr-FR" sz="1800" u="sng" dirty="0">
                <a:hlinkClick r:id="rId28"/>
              </a:rPr>
              <a:t>http://www.sothebys.com/en/auctions/ecatalogue/2008/modern-and-contemporary-art-including-1950-northern-european-avant-garde-am1058/lot.153.html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fr-FR" sz="1800" i="1" u="sng" dirty="0"/>
              <a:t>Image C </a:t>
            </a:r>
            <a:r>
              <a:rPr lang="en-GB" sz="1600" b="1" dirty="0"/>
              <a:t>"Personage and Birds," by Joan </a:t>
            </a:r>
            <a:r>
              <a:rPr lang="en-GB" sz="1600" dirty="0"/>
              <a:t>Miró </a:t>
            </a:r>
            <a:r>
              <a:rPr lang="en-GB" sz="1600" i="1" dirty="0"/>
              <a:t>from the </a:t>
            </a:r>
            <a:r>
              <a:rPr lang="en-GB" sz="1600" i="1" dirty="0">
                <a:hlinkClick r:id="rId29"/>
              </a:rPr>
              <a:t>Carol M. Highsmith Archive</a:t>
            </a:r>
            <a:r>
              <a:rPr lang="en-GB" sz="1600" i="1" dirty="0"/>
              <a:t> collection at the </a:t>
            </a:r>
            <a:r>
              <a:rPr lang="en-GB" sz="1600" i="1" dirty="0">
                <a:hlinkClick r:id="rId30" tooltip="en:Library of Congress"/>
              </a:rPr>
              <a:t>Library of Congress</a:t>
            </a:r>
            <a:r>
              <a:rPr lang="en-GB" sz="1600" i="1" dirty="0"/>
              <a:t>. According to the library, there are </a:t>
            </a:r>
            <a:r>
              <a:rPr lang="en-GB" sz="1600" i="1" dirty="0">
                <a:hlinkClick r:id="rId31"/>
              </a:rPr>
              <a:t>no known copyright restrictions</a:t>
            </a:r>
            <a:r>
              <a:rPr lang="en-GB" sz="1600" i="1" dirty="0"/>
              <a:t> on the use of this work.</a:t>
            </a:r>
            <a:endParaRPr lang="en-GB" sz="1600" i="1" dirty="0">
              <a:hlinkClick r:id="rId24"/>
            </a:endParaRPr>
          </a:p>
          <a:p>
            <a:r>
              <a:rPr lang="en-GB" sz="1800" i="1" dirty="0">
                <a:hlinkClick r:id="rId24"/>
              </a:rPr>
              <a:t>Image D Impressionist Clouds"</a:t>
            </a:r>
            <a:r>
              <a:rPr lang="en-GB" sz="1800" i="1" dirty="0"/>
              <a:t> by </a:t>
            </a:r>
            <a:r>
              <a:rPr lang="en-GB" sz="1800" i="1" dirty="0" err="1">
                <a:hlinkClick r:id="rId32"/>
              </a:rPr>
              <a:t>Mykl</a:t>
            </a:r>
            <a:r>
              <a:rPr lang="en-GB" sz="1800" i="1" dirty="0">
                <a:hlinkClick r:id="rId32"/>
              </a:rPr>
              <a:t> </a:t>
            </a:r>
            <a:r>
              <a:rPr lang="en-GB" sz="1800" i="1" dirty="0" err="1">
                <a:hlinkClick r:id="rId32"/>
              </a:rPr>
              <a:t>Roventine</a:t>
            </a:r>
            <a:r>
              <a:rPr lang="en-GB" sz="1800" i="1" dirty="0"/>
              <a:t> is licensed under </a:t>
            </a:r>
            <a:r>
              <a:rPr lang="en-GB" sz="1800" i="1" cap="all" dirty="0">
                <a:hlinkClick r:id="rId9"/>
              </a:rPr>
              <a:t>CC BY-NC-SA 2.0</a:t>
            </a:r>
            <a:br>
              <a:rPr lang="en-GB" sz="1800" i="1" dirty="0">
                <a:hlinkClick r:id="rId33"/>
              </a:rPr>
            </a:br>
            <a:r>
              <a:rPr lang="en-GB" sz="1800" i="1" dirty="0">
                <a:hlinkClick r:id="rId33"/>
              </a:rPr>
              <a:t>Image E "Evening sky"</a:t>
            </a:r>
            <a:r>
              <a:rPr lang="en-GB" sz="1800" i="1" dirty="0"/>
              <a:t> by </a:t>
            </a:r>
            <a:r>
              <a:rPr lang="en-GB" sz="1800" i="1" dirty="0">
                <a:hlinkClick r:id="rId34"/>
              </a:rPr>
              <a:t>Gary </a:t>
            </a:r>
            <a:r>
              <a:rPr lang="en-GB" sz="1800" i="1" dirty="0" err="1">
                <a:hlinkClick r:id="rId34"/>
              </a:rPr>
              <a:t>Lerude</a:t>
            </a:r>
            <a:r>
              <a:rPr lang="en-GB" sz="1800" i="1" dirty="0"/>
              <a:t> is licensed under </a:t>
            </a:r>
            <a:r>
              <a:rPr lang="en-GB" sz="1800" i="1" cap="all" dirty="0">
                <a:hlinkClick r:id="rId35"/>
              </a:rPr>
              <a:t>CC BY-ND 2.0</a:t>
            </a:r>
            <a:endParaRPr lang="en-GB" sz="1800" i="1" cap="all" dirty="0"/>
          </a:p>
          <a:p>
            <a:r>
              <a:rPr lang="en-GB" sz="1800" i="1" dirty="0">
                <a:hlinkClick r:id="rId36"/>
              </a:rPr>
              <a:t>Image F Dramatic sky"</a:t>
            </a:r>
            <a:r>
              <a:rPr lang="en-GB" sz="1800" i="1" dirty="0"/>
              <a:t> by </a:t>
            </a:r>
            <a:r>
              <a:rPr lang="en-GB" sz="1800" i="1" dirty="0" err="1">
                <a:hlinkClick r:id="rId37"/>
              </a:rPr>
              <a:t>TheSokkeSnok</a:t>
            </a:r>
            <a:r>
              <a:rPr lang="en-GB" sz="1800" i="1" dirty="0"/>
              <a:t> is licensed under </a:t>
            </a:r>
            <a:r>
              <a:rPr lang="en-GB" sz="1800" i="1" cap="all" dirty="0">
                <a:hlinkClick r:id="rId9"/>
              </a:rPr>
              <a:t>CC BY-NC-SA 2.0</a:t>
            </a:r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3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Introduction: Prévert et le surréalisme</a:t>
            </a:r>
            <a:endParaRPr lang="en-GB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972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dirty="0"/>
              <a:t>Le surréalisme est un mouvement artistique et littéraire.</a:t>
            </a:r>
          </a:p>
          <a:p>
            <a:r>
              <a:rPr lang="fr-FR" sz="2000" dirty="0">
                <a:solidFill>
                  <a:srgbClr val="FF0000"/>
                </a:solidFill>
              </a:rPr>
              <a:t>Thèmes: le désir, l’imagination, l’inconscient, le rêve.</a:t>
            </a:r>
          </a:p>
          <a:p>
            <a:r>
              <a:rPr lang="fr-FR" sz="2000" dirty="0"/>
              <a:t>Moyens d’expressions </a:t>
            </a:r>
            <a:r>
              <a:rPr lang="en-GB" sz="2000" dirty="0"/>
              <a:t>: </a:t>
            </a:r>
            <a:r>
              <a:rPr lang="fr-FR" sz="2000" dirty="0"/>
              <a:t>peinture, photographies, cinéma, poésie.</a:t>
            </a:r>
          </a:p>
          <a:p>
            <a:r>
              <a:rPr lang="fr-FR" sz="2000" dirty="0"/>
              <a:t>Artistes</a:t>
            </a:r>
            <a:r>
              <a:rPr lang="en-GB" sz="2000" dirty="0"/>
              <a:t>: Salvador Dali</a:t>
            </a:r>
            <a:r>
              <a:rPr lang="fr-FR" sz="2000" dirty="0"/>
              <a:t>, Pablo Picasso, Man Ray</a:t>
            </a:r>
          </a:p>
          <a:p>
            <a:r>
              <a:rPr lang="fr-FR" sz="2000" dirty="0">
                <a:solidFill>
                  <a:srgbClr val="FF0000"/>
                </a:solidFill>
              </a:rPr>
              <a:t>Poètes: Jacques Prévert, André Breton…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31" name="Picture 7" descr="C:\Users\Simon\AppData\Local\Microsoft\Windows\INetCache\IE\TKDJQDMD\5728632734_93a92706c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86" y="2654450"/>
            <a:ext cx="1856616" cy="27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74" y="2756549"/>
            <a:ext cx="1782316" cy="2680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8496" y="5436931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7317" y="5436931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AC628-0AC5-405A-B4CD-881A8057C36E}"/>
              </a:ext>
            </a:extLst>
          </p:cNvPr>
          <p:cNvSpPr txBox="1"/>
          <p:nvPr/>
        </p:nvSpPr>
        <p:spPr>
          <a:xfrm>
            <a:off x="457200" y="593902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Pr</a:t>
            </a:r>
            <a:r>
              <a:rPr lang="fr-FR" sz="2400" dirty="0"/>
              <a:t>édictions: quels sont les thèmes du poème ‘Le Message’, peut-être?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483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Mots importants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33377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où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where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renverser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overturn, knock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traverser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</a:t>
                      </a:r>
                      <a:r>
                        <a:rPr lang="en-GB" sz="2800" baseline="0" dirty="0"/>
                        <a:t> cross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l’hôpital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that,</a:t>
                      </a:r>
                      <a:r>
                        <a:rPr lang="en-GB" sz="2800" baseline="0" dirty="0"/>
                        <a:t> which, whom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9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le bois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wood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2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le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sujet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figurer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41805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Ecoutez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Ecoutez et regardez:</a:t>
            </a:r>
          </a:p>
          <a:p>
            <a:pPr marL="0" indent="0">
              <a:buNone/>
            </a:pPr>
            <a:r>
              <a:rPr lang="fr-FR" sz="2400" dirty="0"/>
              <a:t>[insert </a:t>
            </a:r>
            <a:r>
              <a:rPr lang="fr-FR" sz="2400" dirty="0" err="1"/>
              <a:t>Youtube</a:t>
            </a:r>
            <a:r>
              <a:rPr lang="fr-FR" sz="2400" dirty="0"/>
              <a:t> clip)</a:t>
            </a:r>
          </a:p>
          <a:p>
            <a:r>
              <a:rPr lang="fr-FR" sz="2400" dirty="0"/>
              <a:t>Ecoutez votre professeur qui lit le poème à haute voix  </a:t>
            </a:r>
          </a:p>
          <a:p>
            <a:endParaRPr lang="fr-FR" sz="2000" dirty="0"/>
          </a:p>
          <a:p>
            <a:r>
              <a:rPr lang="fr-FR" sz="2400" dirty="0"/>
              <a:t>Remplissez les blancs.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 descr="C:\Users\Simon\AppData\Local\Microsoft\Windows\INetCache\IE\850IWV4I\volume3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7268"/>
            <a:ext cx="1080120" cy="10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2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1" dirty="0" err="1"/>
              <a:t>Remplissez</a:t>
            </a:r>
            <a:r>
              <a:rPr lang="en-GB" sz="3100" b="1" dirty="0"/>
              <a:t> les </a:t>
            </a:r>
            <a:r>
              <a:rPr lang="en-GB" sz="3100" b="1" dirty="0" err="1"/>
              <a:t>blancs</a:t>
            </a:r>
            <a:r>
              <a:rPr lang="en-GB" sz="3100" b="1" dirty="0"/>
              <a:t>.</a:t>
            </a:r>
            <a:br>
              <a:rPr lang="en-GB" sz="3100" dirty="0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u="sng" dirty="0"/>
              <a:t>Le Message</a:t>
            </a:r>
          </a:p>
          <a:p>
            <a:pPr marL="0" indent="0">
              <a:buNone/>
            </a:pPr>
            <a:endParaRPr lang="en-GB" sz="8000" u="sng" dirty="0"/>
          </a:p>
          <a:p>
            <a:pPr marL="0" indent="0">
              <a:buNone/>
            </a:pPr>
            <a:r>
              <a:rPr lang="fr-FR" sz="6200" dirty="0">
                <a:solidFill>
                  <a:srgbClr val="FF0000"/>
                </a:solidFill>
              </a:rPr>
              <a:t>[</a:t>
            </a:r>
            <a:r>
              <a:rPr lang="fr-FR" sz="6200" dirty="0" err="1">
                <a:solidFill>
                  <a:srgbClr val="FF0000"/>
                </a:solidFill>
              </a:rPr>
              <a:t>gapped</a:t>
            </a:r>
            <a:r>
              <a:rPr lang="fr-FR" sz="6200" dirty="0">
                <a:solidFill>
                  <a:srgbClr val="FF0000"/>
                </a:solidFill>
              </a:rPr>
              <a:t> </a:t>
            </a:r>
            <a:r>
              <a:rPr lang="fr-FR" sz="6200" dirty="0" err="1">
                <a:solidFill>
                  <a:srgbClr val="FF0000"/>
                </a:solidFill>
              </a:rPr>
              <a:t>text</a:t>
            </a:r>
            <a:r>
              <a:rPr lang="fr-FR" sz="6200" dirty="0">
                <a:solidFill>
                  <a:srgbClr val="FF0000"/>
                </a:solidFill>
              </a:rPr>
              <a:t>, </a:t>
            </a:r>
            <a:r>
              <a:rPr lang="fr-FR" sz="6200" dirty="0" err="1">
                <a:solidFill>
                  <a:srgbClr val="FF0000"/>
                </a:solidFill>
              </a:rPr>
              <a:t>omitting</a:t>
            </a:r>
            <a:r>
              <a:rPr lang="fr-FR" sz="6200" dirty="0">
                <a:solidFill>
                  <a:srgbClr val="FF0000"/>
                </a:solidFill>
              </a:rPr>
              <a:t> </a:t>
            </a:r>
            <a:r>
              <a:rPr lang="fr-FR" sz="6200" dirty="0" err="1">
                <a:solidFill>
                  <a:srgbClr val="FF0000"/>
                </a:solidFill>
              </a:rPr>
              <a:t>words</a:t>
            </a:r>
            <a:r>
              <a:rPr lang="fr-FR" sz="6200" dirty="0">
                <a:solidFill>
                  <a:srgbClr val="FF0000"/>
                </a:solidFill>
              </a:rPr>
              <a:t> in box on </a:t>
            </a:r>
            <a:r>
              <a:rPr lang="fr-FR" sz="6200" dirty="0" err="1">
                <a:solidFill>
                  <a:srgbClr val="FF0000"/>
                </a:solidFill>
              </a:rPr>
              <a:t>left</a:t>
            </a:r>
            <a:r>
              <a:rPr lang="fr-FR" sz="6200" dirty="0">
                <a:solidFill>
                  <a:srgbClr val="FF0000"/>
                </a:solidFill>
              </a:rPr>
              <a:t> – </a:t>
            </a:r>
            <a:r>
              <a:rPr lang="fr-FR" sz="6200" dirty="0" err="1">
                <a:solidFill>
                  <a:srgbClr val="FF0000"/>
                </a:solidFill>
              </a:rPr>
              <a:t>teacher</a:t>
            </a:r>
            <a:r>
              <a:rPr lang="fr-FR" sz="6200" dirty="0">
                <a:solidFill>
                  <a:srgbClr val="FF0000"/>
                </a:solidFill>
              </a:rPr>
              <a:t> to insert]</a:t>
            </a:r>
            <a:br>
              <a:rPr lang="fr-FR" sz="6200" dirty="0">
                <a:solidFill>
                  <a:srgbClr val="FF0000"/>
                </a:solidFill>
              </a:rPr>
            </a:br>
            <a:br>
              <a:rPr lang="fr-FR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8104" y="2060848"/>
            <a:ext cx="1296144" cy="2376264"/>
          </a:xfrm>
          <a:ln w="31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/>
              <a:t>chat</a:t>
            </a:r>
          </a:p>
          <a:p>
            <a:pPr marL="0" indent="0">
              <a:buNone/>
            </a:pPr>
            <a:r>
              <a:rPr lang="en-GB" sz="9600" b="1" dirty="0" err="1"/>
              <a:t>lettre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/>
              <a:t>mort</a:t>
            </a:r>
          </a:p>
          <a:p>
            <a:pPr marL="0" indent="0">
              <a:buNone/>
            </a:pPr>
            <a:r>
              <a:rPr lang="en-GB" sz="9600" b="1" dirty="0" err="1"/>
              <a:t>assis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 err="1"/>
              <a:t>porte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/>
              <a:t>route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31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Remplissez</a:t>
            </a:r>
            <a:r>
              <a:rPr lang="en-GB" sz="2800" b="1" dirty="0"/>
              <a:t> les </a:t>
            </a:r>
            <a:r>
              <a:rPr lang="en-GB" sz="2800" b="1" dirty="0" err="1"/>
              <a:t>blancs</a:t>
            </a:r>
            <a:r>
              <a:rPr lang="en-GB" sz="2800" b="1" dirty="0"/>
              <a:t>.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u="sng" dirty="0"/>
              <a:t>Le Message</a:t>
            </a:r>
          </a:p>
          <a:p>
            <a:pPr marL="0" indent="0">
              <a:buNone/>
            </a:pPr>
            <a:endParaRPr lang="en-GB" sz="8000" u="sng" dirty="0"/>
          </a:p>
          <a:p>
            <a:pPr marL="0" indent="0">
              <a:buNone/>
            </a:pPr>
            <a:r>
              <a:rPr lang="fr-FR" sz="6200" dirty="0">
                <a:solidFill>
                  <a:srgbClr val="FF0000"/>
                </a:solidFill>
              </a:rPr>
              <a:t>[</a:t>
            </a:r>
            <a:r>
              <a:rPr lang="fr-FR" sz="6200" dirty="0" err="1">
                <a:solidFill>
                  <a:srgbClr val="FF0000"/>
                </a:solidFill>
              </a:rPr>
              <a:t>completed</a:t>
            </a:r>
            <a:r>
              <a:rPr lang="fr-FR" sz="6200" dirty="0">
                <a:solidFill>
                  <a:srgbClr val="FF0000"/>
                </a:solidFill>
              </a:rPr>
              <a:t> </a:t>
            </a:r>
            <a:r>
              <a:rPr lang="fr-FR" sz="6200" dirty="0" err="1">
                <a:solidFill>
                  <a:srgbClr val="FF0000"/>
                </a:solidFill>
              </a:rPr>
              <a:t>text</a:t>
            </a:r>
            <a:r>
              <a:rPr lang="fr-FR" sz="6200" dirty="0">
                <a:solidFill>
                  <a:srgbClr val="FF0000"/>
                </a:solidFill>
              </a:rPr>
              <a:t> – </a:t>
            </a:r>
            <a:r>
              <a:rPr lang="fr-FR" sz="6200" dirty="0" err="1">
                <a:solidFill>
                  <a:srgbClr val="FF0000"/>
                </a:solidFill>
              </a:rPr>
              <a:t>teacher</a:t>
            </a:r>
            <a:r>
              <a:rPr lang="fr-FR" sz="6200" dirty="0">
                <a:solidFill>
                  <a:srgbClr val="FF0000"/>
                </a:solidFill>
              </a:rPr>
              <a:t> to insert]</a:t>
            </a:r>
            <a:br>
              <a:rPr lang="fr-FR" sz="6200" dirty="0"/>
            </a:br>
            <a:endParaRPr lang="fr-FR" sz="6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7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8104" y="2060848"/>
            <a:ext cx="1296144" cy="2376264"/>
          </a:xfrm>
          <a:ln w="31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/>
              <a:t>chat</a:t>
            </a:r>
          </a:p>
          <a:p>
            <a:pPr marL="0" indent="0">
              <a:buNone/>
            </a:pPr>
            <a:r>
              <a:rPr lang="en-GB" sz="9600" b="1" dirty="0" err="1"/>
              <a:t>lettre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/>
              <a:t>mort</a:t>
            </a:r>
          </a:p>
          <a:p>
            <a:pPr marL="0" indent="0">
              <a:buNone/>
            </a:pPr>
            <a:r>
              <a:rPr lang="en-GB" sz="9600" b="1" dirty="0" err="1"/>
              <a:t>assis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 err="1"/>
              <a:t>porte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/>
              <a:t>route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90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1" dirty="0" err="1"/>
              <a:t>Mettez</a:t>
            </a:r>
            <a:r>
              <a:rPr lang="en-GB" sz="3100" b="1" dirty="0"/>
              <a:t> la </a:t>
            </a:r>
            <a:r>
              <a:rPr lang="en-GB" sz="3100" b="1" dirty="0" err="1"/>
              <a:t>traduction</a:t>
            </a:r>
            <a:r>
              <a:rPr lang="en-GB" sz="3100" b="1" dirty="0"/>
              <a:t> </a:t>
            </a:r>
            <a:r>
              <a:rPr lang="en-GB" sz="3100" b="1" dirty="0" err="1"/>
              <a:t>dans</a:t>
            </a:r>
            <a:r>
              <a:rPr lang="en-GB" sz="3100" b="1" dirty="0"/>
              <a:t> </a:t>
            </a:r>
            <a:r>
              <a:rPr lang="en-GB" sz="3100" b="1" dirty="0" err="1"/>
              <a:t>l’ordre</a:t>
            </a:r>
            <a:r>
              <a:rPr lang="en-GB" sz="3100" b="1" dirty="0"/>
              <a:t>.</a:t>
            </a:r>
            <a:br>
              <a:rPr lang="en-GB" sz="3100" dirty="0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u="sng" dirty="0"/>
              <a:t>Le Message</a:t>
            </a:r>
          </a:p>
          <a:p>
            <a:pPr marL="0" indent="0">
              <a:buNone/>
            </a:pPr>
            <a:endParaRPr lang="en-GB" sz="8000" u="sng" dirty="0"/>
          </a:p>
          <a:p>
            <a:pPr marL="0" indent="0">
              <a:buNone/>
            </a:pPr>
            <a:r>
              <a:rPr lang="fr-FR" sz="6200" dirty="0">
                <a:solidFill>
                  <a:srgbClr val="FF0000"/>
                </a:solidFill>
              </a:rPr>
              <a:t>[French </a:t>
            </a:r>
            <a:r>
              <a:rPr lang="fr-FR" sz="6200" dirty="0" err="1">
                <a:solidFill>
                  <a:srgbClr val="FF0000"/>
                </a:solidFill>
              </a:rPr>
              <a:t>text</a:t>
            </a:r>
            <a:r>
              <a:rPr lang="fr-FR" sz="6200" dirty="0">
                <a:solidFill>
                  <a:srgbClr val="FF0000"/>
                </a:solidFill>
              </a:rPr>
              <a:t> – </a:t>
            </a:r>
            <a:r>
              <a:rPr lang="fr-FR" sz="6200" dirty="0" err="1">
                <a:solidFill>
                  <a:srgbClr val="FF0000"/>
                </a:solidFill>
              </a:rPr>
              <a:t>teacher</a:t>
            </a:r>
            <a:r>
              <a:rPr lang="fr-FR" sz="6200" dirty="0">
                <a:solidFill>
                  <a:srgbClr val="FF0000"/>
                </a:solidFill>
              </a:rPr>
              <a:t> to insert]</a:t>
            </a:r>
            <a:br>
              <a:rPr lang="fr-FR" sz="6200" dirty="0"/>
            </a:br>
            <a:endParaRPr lang="fr-FR" sz="6200" dirty="0"/>
          </a:p>
          <a:p>
            <a:br>
              <a:rPr lang="fr-FR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u="sng" dirty="0"/>
              <a:t>The Message</a:t>
            </a:r>
          </a:p>
          <a:p>
            <a:pPr marL="0" indent="0">
              <a:buNone/>
            </a:pPr>
            <a:endParaRPr lang="en-GB" sz="7200" u="sng" dirty="0"/>
          </a:p>
          <a:p>
            <a:pPr marL="0" indent="0">
              <a:buNone/>
            </a:pPr>
            <a:r>
              <a:rPr lang="en-GB" sz="7200" dirty="0"/>
              <a:t>a.  The letter that someone read</a:t>
            </a:r>
          </a:p>
          <a:p>
            <a:pPr marL="0" indent="0">
              <a:buNone/>
            </a:pPr>
            <a:r>
              <a:rPr lang="en-GB" sz="7200" dirty="0"/>
              <a:t>b.  The door that someone opened</a:t>
            </a:r>
          </a:p>
          <a:p>
            <a:pPr marL="0" indent="0">
              <a:buNone/>
            </a:pPr>
            <a:r>
              <a:rPr lang="en-GB" sz="7200" dirty="0"/>
              <a:t>c.  The hospital where someone died</a:t>
            </a:r>
          </a:p>
          <a:p>
            <a:pPr marL="0" indent="0">
              <a:buNone/>
            </a:pPr>
            <a:r>
              <a:rPr lang="en-GB" sz="7200" dirty="0"/>
              <a:t>d.   The road where someone is still  running                     </a:t>
            </a:r>
          </a:p>
          <a:p>
            <a:pPr marL="0" indent="0">
              <a:buNone/>
            </a:pPr>
            <a:r>
              <a:rPr lang="en-GB" sz="7200" dirty="0"/>
              <a:t>e.  The door that someone closed</a:t>
            </a:r>
          </a:p>
          <a:p>
            <a:pPr marL="0" indent="0">
              <a:buNone/>
            </a:pPr>
            <a:r>
              <a:rPr lang="en-GB" sz="7200" dirty="0"/>
              <a:t>f.   The chair where someone sat</a:t>
            </a:r>
          </a:p>
          <a:p>
            <a:pPr marL="0" indent="0">
              <a:buNone/>
            </a:pPr>
            <a:r>
              <a:rPr lang="en-GB" sz="7200" dirty="0"/>
              <a:t>g.  The cat that someone caressed</a:t>
            </a:r>
          </a:p>
          <a:p>
            <a:pPr marL="0" indent="0">
              <a:buNone/>
            </a:pPr>
            <a:r>
              <a:rPr lang="en-GB" sz="7200" dirty="0"/>
              <a:t>h.  The fruit that someone bit</a:t>
            </a:r>
          </a:p>
          <a:p>
            <a:pPr marL="0" indent="0">
              <a:buNone/>
            </a:pPr>
            <a:r>
              <a:rPr lang="en-GB" sz="7200" dirty="0" err="1"/>
              <a:t>i</a:t>
            </a:r>
            <a:r>
              <a:rPr lang="en-GB" sz="7200" dirty="0"/>
              <a:t>.   The river where someone throws themselves</a:t>
            </a:r>
          </a:p>
          <a:p>
            <a:pPr marL="0" indent="0">
              <a:buNone/>
            </a:pPr>
            <a:r>
              <a:rPr lang="en-GB" sz="7200" dirty="0"/>
              <a:t>j.  The chair that someone overturned</a:t>
            </a:r>
          </a:p>
          <a:p>
            <a:pPr marL="0" indent="0">
              <a:buNone/>
            </a:pPr>
            <a:r>
              <a:rPr lang="en-GB" sz="7200" dirty="0"/>
              <a:t>k.  The door that someone opened</a:t>
            </a:r>
          </a:p>
          <a:p>
            <a:pPr marL="0" indent="0">
              <a:buNone/>
            </a:pPr>
            <a:r>
              <a:rPr lang="en-GB" sz="7200" dirty="0"/>
              <a:t>l.   The forest that someone crosses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2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err="1"/>
              <a:t>Réponses</a:t>
            </a:r>
            <a:r>
              <a:rPr lang="en-GB" dirty="0"/>
              <a:t>: b/</a:t>
            </a:r>
            <a:r>
              <a:rPr lang="en-GB" dirty="0" err="1"/>
              <a:t>k,e,f,g,h,a,j,b</a:t>
            </a:r>
            <a:r>
              <a:rPr lang="en-GB" dirty="0"/>
              <a:t>/</a:t>
            </a:r>
            <a:r>
              <a:rPr lang="en-GB" dirty="0" err="1"/>
              <a:t>k,d,l,i,c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8000" u="sng" dirty="0"/>
              <a:t>Le Message</a:t>
            </a:r>
          </a:p>
          <a:p>
            <a:pPr marL="0" indent="0">
              <a:buNone/>
            </a:pPr>
            <a:endParaRPr lang="en-GB" sz="8000" u="sng" dirty="0"/>
          </a:p>
          <a:p>
            <a:pPr marL="0" indent="0">
              <a:buNone/>
            </a:pPr>
            <a:r>
              <a:rPr lang="fr-FR" sz="6200" dirty="0">
                <a:solidFill>
                  <a:srgbClr val="FF0000"/>
                </a:solidFill>
              </a:rPr>
              <a:t>[French </a:t>
            </a:r>
            <a:r>
              <a:rPr lang="fr-FR" sz="6200" dirty="0" err="1">
                <a:solidFill>
                  <a:srgbClr val="FF0000"/>
                </a:solidFill>
              </a:rPr>
              <a:t>text</a:t>
            </a:r>
            <a:r>
              <a:rPr lang="fr-FR" sz="6200" dirty="0">
                <a:solidFill>
                  <a:srgbClr val="FF0000"/>
                </a:solidFill>
              </a:rPr>
              <a:t> – </a:t>
            </a:r>
            <a:r>
              <a:rPr lang="fr-FR" sz="6200" dirty="0" err="1">
                <a:solidFill>
                  <a:srgbClr val="FF0000"/>
                </a:solidFill>
              </a:rPr>
              <a:t>teacher</a:t>
            </a:r>
            <a:r>
              <a:rPr lang="fr-FR" sz="6200" dirty="0">
                <a:solidFill>
                  <a:srgbClr val="FF0000"/>
                </a:solidFill>
              </a:rPr>
              <a:t> to insert]</a:t>
            </a:r>
            <a:br>
              <a:rPr lang="fr-FR" sz="6200" dirty="0"/>
            </a:br>
            <a:endParaRPr lang="fr-FR" sz="6200" dirty="0"/>
          </a:p>
          <a:p>
            <a:br>
              <a:rPr lang="fr-FR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u="sng" dirty="0"/>
              <a:t>The Message</a:t>
            </a:r>
          </a:p>
          <a:p>
            <a:pPr marL="0" indent="0">
              <a:buNone/>
            </a:pPr>
            <a:endParaRPr lang="en-GB" sz="7200" u="sng" dirty="0"/>
          </a:p>
          <a:p>
            <a:pPr marL="0" indent="0">
              <a:buNone/>
            </a:pPr>
            <a:r>
              <a:rPr lang="en-GB" sz="7200" dirty="0"/>
              <a:t>The door that someone opened</a:t>
            </a:r>
          </a:p>
          <a:p>
            <a:pPr marL="0" indent="0">
              <a:buNone/>
            </a:pPr>
            <a:r>
              <a:rPr lang="en-GB" sz="7200" dirty="0"/>
              <a:t>The door that someone closed</a:t>
            </a:r>
          </a:p>
          <a:p>
            <a:pPr marL="0" indent="0">
              <a:buNone/>
            </a:pPr>
            <a:r>
              <a:rPr lang="en-GB" sz="7200" dirty="0"/>
              <a:t>The chair where someone sat</a:t>
            </a:r>
          </a:p>
          <a:p>
            <a:pPr marL="0" indent="0">
              <a:buNone/>
            </a:pPr>
            <a:r>
              <a:rPr lang="en-GB" sz="7200" dirty="0"/>
              <a:t>The cat that someone caressed</a:t>
            </a:r>
          </a:p>
          <a:p>
            <a:pPr marL="0" indent="0">
              <a:buNone/>
            </a:pPr>
            <a:r>
              <a:rPr lang="en-GB" sz="7200" dirty="0"/>
              <a:t>The fruit that someone bit</a:t>
            </a:r>
          </a:p>
          <a:p>
            <a:pPr marL="0" indent="0">
              <a:buNone/>
            </a:pPr>
            <a:r>
              <a:rPr lang="en-GB" sz="7200" dirty="0"/>
              <a:t>The letter that someone read</a:t>
            </a:r>
          </a:p>
          <a:p>
            <a:pPr marL="0" indent="0">
              <a:buNone/>
            </a:pPr>
            <a:r>
              <a:rPr lang="en-GB" sz="7200" dirty="0"/>
              <a:t>The chair that someone overturned</a:t>
            </a:r>
          </a:p>
          <a:p>
            <a:pPr marL="0" indent="0">
              <a:buNone/>
            </a:pPr>
            <a:r>
              <a:rPr lang="en-GB" sz="7200" dirty="0"/>
              <a:t>The door that someone opened</a:t>
            </a:r>
          </a:p>
          <a:p>
            <a:pPr marL="0" indent="0">
              <a:buNone/>
            </a:pPr>
            <a:r>
              <a:rPr lang="en-GB" sz="7200" dirty="0"/>
              <a:t>The road where someone is still running</a:t>
            </a:r>
          </a:p>
          <a:p>
            <a:pPr marL="0" indent="0">
              <a:buNone/>
            </a:pPr>
            <a:r>
              <a:rPr lang="en-GB" sz="7200" dirty="0"/>
              <a:t>The forest that someone crosses</a:t>
            </a:r>
          </a:p>
          <a:p>
            <a:pPr marL="0" indent="0">
              <a:buNone/>
            </a:pPr>
            <a:r>
              <a:rPr lang="en-GB" sz="7200" dirty="0"/>
              <a:t>The river where someone throws themselves</a:t>
            </a:r>
          </a:p>
          <a:p>
            <a:pPr marL="0" indent="0">
              <a:buNone/>
            </a:pPr>
            <a:r>
              <a:rPr lang="en-GB" sz="7200" dirty="0"/>
              <a:t>The hospital where someone died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A3FF-B4C5-46C4-9F64-A059905471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1977</Words>
  <Application>Microsoft Office PowerPoint</Application>
  <PresentationFormat>On-screen Show (4:3)</PresentationFormat>
  <Paragraphs>399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Le message</vt:lpstr>
      <vt:lpstr>Avant de lire….</vt:lpstr>
      <vt:lpstr>Introduction: Prévert et le surréalisme</vt:lpstr>
      <vt:lpstr>Mots importants</vt:lpstr>
      <vt:lpstr>Ecoutez </vt:lpstr>
      <vt:lpstr>Remplissez les blancs. </vt:lpstr>
      <vt:lpstr>Remplissez les blancs.</vt:lpstr>
      <vt:lpstr>Mettez la traduction dans l’ordre. </vt:lpstr>
      <vt:lpstr> Réponses: b/k,e,f,g,h,a,j,b/k,d,l,i,c </vt:lpstr>
      <vt:lpstr>Vrai ou faux?</vt:lpstr>
      <vt:lpstr>Vrai ou faux?</vt:lpstr>
      <vt:lpstr>Voici des objets qui figurent dans le poème.  Liez les émotions aux images.</vt:lpstr>
      <vt:lpstr>PowerPoint Presentation</vt:lpstr>
      <vt:lpstr>Pourquoi  cette différence?</vt:lpstr>
      <vt:lpstr>Après le pronom relatif “que” nous rajoutons au participe passé……</vt:lpstr>
      <vt:lpstr> </vt:lpstr>
      <vt:lpstr> </vt:lpstr>
      <vt:lpstr> Faites 10 phrases en reliant les mots / phrases suivants:  </vt:lpstr>
      <vt:lpstr>Le mystère du message…..</vt:lpstr>
      <vt:lpstr>L’ambiance change….</vt:lpstr>
      <vt:lpstr>Le Message  </vt:lpstr>
      <vt:lpstr>Et maintenant à haute voix</vt:lpstr>
      <vt:lpstr>La répétition - interprétation</vt:lpstr>
      <vt:lpstr>Je trouve le poème….. </vt:lpstr>
      <vt:lpstr>Les devoirs</vt:lpstr>
      <vt:lpstr>Continuation</vt:lpstr>
      <vt:lpstr>Images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message</dc:title>
  <dc:creator>Rach</dc:creator>
  <cp:lastModifiedBy>Suzanne Graham</cp:lastModifiedBy>
  <cp:revision>200</cp:revision>
  <dcterms:created xsi:type="dcterms:W3CDTF">2017-11-01T17:22:52Z</dcterms:created>
  <dcterms:modified xsi:type="dcterms:W3CDTF">2020-01-17T17:30:09Z</dcterms:modified>
</cp:coreProperties>
</file>